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</p:sldMasterIdLst>
  <p:notesMasterIdLst>
    <p:notesMasterId r:id="rId23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370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132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wrap="none" lIns="0" tIns="0" rIns="0" bIns="0"/>
          <a:lstStyle/>
          <a:p>
            <a:r>
              <a:rPr lang="cs-CZ"/>
              <a:t>Klikněte pro úpravu formátu komentářů</a:t>
            </a:r>
            <a:endParaRPr/>
          </a:p>
        </p:txBody>
      </p:sp>
      <p:sp>
        <p:nvSpPr>
          <p:cNvPr id="150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wrap="none" lIns="0" tIns="0" rIns="0" bIns="0"/>
          <a:lstStyle/>
          <a:p>
            <a:r>
              <a:rPr lang="cs-CZ"/>
              <a:t>&lt;záhlaví&gt;</a:t>
            </a:r>
            <a:endParaRPr/>
          </a:p>
        </p:txBody>
      </p:sp>
      <p:sp>
        <p:nvSpPr>
          <p:cNvPr id="151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wrap="none" lIns="0" tIns="0" rIns="0" bIns="0"/>
          <a:lstStyle/>
          <a:p>
            <a:pPr algn="r"/>
            <a:r>
              <a:rPr lang="cs-CZ"/>
              <a:t>&lt;datum/čas&gt;</a:t>
            </a:r>
            <a:endParaRPr/>
          </a:p>
        </p:txBody>
      </p:sp>
      <p:sp>
        <p:nvSpPr>
          <p:cNvPr id="152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wrap="none" lIns="0" tIns="0" rIns="0" bIns="0" anchor="b"/>
          <a:lstStyle/>
          <a:p>
            <a:r>
              <a:rPr lang="cs-CZ"/>
              <a:t>&lt;zápatí&gt;</a:t>
            </a:r>
            <a:endParaRPr/>
          </a:p>
        </p:txBody>
      </p:sp>
      <p:sp>
        <p:nvSpPr>
          <p:cNvPr id="153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wrap="none" lIns="0" tIns="0" rIns="0" bIns="0" anchor="b"/>
          <a:lstStyle/>
          <a:p>
            <a:pPr algn="r"/>
            <a:fld id="{F8A331E0-6CE6-49B9-800B-31D91F8393F8}" type="slidenum">
              <a:rPr lang="cs-CZ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01411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TextShape 1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328D8499-82F5-403D-8221-02AF1B1C28AB}" type="slidenum">
              <a:rPr lang="cs-CZ" sz="1200">
                <a:solidFill>
                  <a:srgbClr val="000000"/>
                </a:solidFill>
                <a:latin typeface="Arial"/>
                <a:ea typeface="+mn-ea"/>
              </a:rPr>
              <a:t>2</a:t>
            </a:fld>
            <a:endParaRPr/>
          </a:p>
        </p:txBody>
      </p:sp>
      <p:sp>
        <p:nvSpPr>
          <p:cNvPr id="231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026002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/>
          </a:p>
        </p:txBody>
      </p:sp>
      <p:sp>
        <p:nvSpPr>
          <p:cNvPr id="233" name="TextShape 2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F03FC2AC-1038-42E1-BC84-1D0459D20983}" type="slidenum">
              <a:rPr lang="cs-CZ">
                <a:solidFill>
                  <a:srgbClr val="000000"/>
                </a:solidFill>
                <a:latin typeface="+mn-lt"/>
                <a:ea typeface="+mn-ea"/>
              </a:rPr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806116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/>
          </a:p>
        </p:txBody>
      </p:sp>
      <p:sp>
        <p:nvSpPr>
          <p:cNvPr id="235" name="TextShape 2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1EA11951-B27D-4DA4-B899-B997FE4915EB}" type="slidenum">
              <a:rPr lang="cs-CZ">
                <a:solidFill>
                  <a:srgbClr val="000000"/>
                </a:solidFill>
                <a:latin typeface="+mn-lt"/>
                <a:ea typeface="+mn-ea"/>
              </a:rPr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728405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/>
          </a:p>
        </p:txBody>
      </p:sp>
      <p:sp>
        <p:nvSpPr>
          <p:cNvPr id="237" name="TextShape 2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4DC6907A-87B5-450B-8007-3D4B0D07BB7D}" type="slidenum">
              <a:rPr lang="cs-CZ">
                <a:solidFill>
                  <a:srgbClr val="000000"/>
                </a:solidFill>
                <a:latin typeface="+mn-lt"/>
                <a:ea typeface="+mn-ea"/>
              </a:rPr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89405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/>
          </a:p>
        </p:txBody>
      </p:sp>
      <p:sp>
        <p:nvSpPr>
          <p:cNvPr id="239" name="TextShape 2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4E5B0042-1967-491B-AE3C-D86CACD2E5B1}" type="slidenum">
              <a:rPr lang="cs-CZ">
                <a:solidFill>
                  <a:srgbClr val="000000"/>
                </a:solidFill>
                <a:latin typeface="+mn-lt"/>
                <a:ea typeface="+mn-ea"/>
              </a:rPr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823260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7283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09480" y="3681720"/>
            <a:ext cx="107283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23512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106680" y="1604520"/>
            <a:ext cx="523512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6106680" y="3681720"/>
            <a:ext cx="523512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09480" y="3681720"/>
            <a:ext cx="523512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23512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6106680" y="1604520"/>
            <a:ext cx="523512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44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728360" cy="3977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7283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23512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6106680" y="1604520"/>
            <a:ext cx="523512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82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23512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609480" y="3681720"/>
            <a:ext cx="523512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5" name="PlaceHolder 4"/>
          <p:cNvSpPr>
            <a:spLocks noGrp="1"/>
          </p:cNvSpPr>
          <p:nvPr>
            <p:ph type="body"/>
          </p:nvPr>
        </p:nvSpPr>
        <p:spPr>
          <a:xfrm>
            <a:off x="6106680" y="1604520"/>
            <a:ext cx="523512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728360" cy="3977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23512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6106680" y="1604520"/>
            <a:ext cx="523512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6106680" y="3681720"/>
            <a:ext cx="523512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23512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6106680" y="1604520"/>
            <a:ext cx="523512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609480" y="3681720"/>
            <a:ext cx="1072800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7283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609480" y="3681720"/>
            <a:ext cx="107283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23512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6106680" y="1604520"/>
            <a:ext cx="523512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6106680" y="3681720"/>
            <a:ext cx="523512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1" name="PlaceHolder 5"/>
          <p:cNvSpPr>
            <a:spLocks noGrp="1"/>
          </p:cNvSpPr>
          <p:nvPr>
            <p:ph type="body"/>
          </p:nvPr>
        </p:nvSpPr>
        <p:spPr>
          <a:xfrm>
            <a:off x="609480" y="3681720"/>
            <a:ext cx="523512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23512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6106680" y="1604520"/>
            <a:ext cx="523512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8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728360" cy="3977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7283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8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23512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86" name="PlaceHolder 3"/>
          <p:cNvSpPr>
            <a:spLocks noGrp="1"/>
          </p:cNvSpPr>
          <p:nvPr>
            <p:ph type="body"/>
          </p:nvPr>
        </p:nvSpPr>
        <p:spPr>
          <a:xfrm>
            <a:off x="6106680" y="1604520"/>
            <a:ext cx="523512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7283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82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23512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91" name="PlaceHolder 3"/>
          <p:cNvSpPr>
            <a:spLocks noGrp="1"/>
          </p:cNvSpPr>
          <p:nvPr>
            <p:ph type="body"/>
          </p:nvPr>
        </p:nvSpPr>
        <p:spPr>
          <a:xfrm>
            <a:off x="609480" y="3681720"/>
            <a:ext cx="523512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92" name="PlaceHolder 4"/>
          <p:cNvSpPr>
            <a:spLocks noGrp="1"/>
          </p:cNvSpPr>
          <p:nvPr>
            <p:ph type="body"/>
          </p:nvPr>
        </p:nvSpPr>
        <p:spPr>
          <a:xfrm>
            <a:off x="6106680" y="1604520"/>
            <a:ext cx="523512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9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23512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95" name="PlaceHolder 3"/>
          <p:cNvSpPr>
            <a:spLocks noGrp="1"/>
          </p:cNvSpPr>
          <p:nvPr>
            <p:ph type="body"/>
          </p:nvPr>
        </p:nvSpPr>
        <p:spPr>
          <a:xfrm>
            <a:off x="6106680" y="1604520"/>
            <a:ext cx="523512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96" name="PlaceHolder 4"/>
          <p:cNvSpPr>
            <a:spLocks noGrp="1"/>
          </p:cNvSpPr>
          <p:nvPr>
            <p:ph type="body"/>
          </p:nvPr>
        </p:nvSpPr>
        <p:spPr>
          <a:xfrm>
            <a:off x="6106680" y="3681720"/>
            <a:ext cx="523512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23512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6106680" y="1604520"/>
            <a:ext cx="523512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00" name="PlaceHolder 4"/>
          <p:cNvSpPr>
            <a:spLocks noGrp="1"/>
          </p:cNvSpPr>
          <p:nvPr>
            <p:ph type="body"/>
          </p:nvPr>
        </p:nvSpPr>
        <p:spPr>
          <a:xfrm>
            <a:off x="609480" y="3681720"/>
            <a:ext cx="1072800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7283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609480" y="3681720"/>
            <a:ext cx="107283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23512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6106680" y="1604520"/>
            <a:ext cx="523512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07" name="PlaceHolder 4"/>
          <p:cNvSpPr>
            <a:spLocks noGrp="1"/>
          </p:cNvSpPr>
          <p:nvPr>
            <p:ph type="body"/>
          </p:nvPr>
        </p:nvSpPr>
        <p:spPr>
          <a:xfrm>
            <a:off x="6106680" y="3681720"/>
            <a:ext cx="523512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08" name="PlaceHolder 5"/>
          <p:cNvSpPr>
            <a:spLocks noGrp="1"/>
          </p:cNvSpPr>
          <p:nvPr>
            <p:ph type="body"/>
          </p:nvPr>
        </p:nvSpPr>
        <p:spPr>
          <a:xfrm>
            <a:off x="609480" y="3681720"/>
            <a:ext cx="523512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23512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6106680" y="1604520"/>
            <a:ext cx="523512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18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728360" cy="3977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7283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23512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106680" y="1604520"/>
            <a:ext cx="523512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2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23512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23" name="PlaceHolder 3"/>
          <p:cNvSpPr>
            <a:spLocks noGrp="1"/>
          </p:cNvSpPr>
          <p:nvPr>
            <p:ph type="body"/>
          </p:nvPr>
        </p:nvSpPr>
        <p:spPr>
          <a:xfrm>
            <a:off x="6106680" y="1604520"/>
            <a:ext cx="523512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82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23512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28" name="PlaceHolder 3"/>
          <p:cNvSpPr>
            <a:spLocks noGrp="1"/>
          </p:cNvSpPr>
          <p:nvPr>
            <p:ph type="body"/>
          </p:nvPr>
        </p:nvSpPr>
        <p:spPr>
          <a:xfrm>
            <a:off x="609480" y="3681720"/>
            <a:ext cx="523512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29" name="PlaceHolder 4"/>
          <p:cNvSpPr>
            <a:spLocks noGrp="1"/>
          </p:cNvSpPr>
          <p:nvPr>
            <p:ph type="body"/>
          </p:nvPr>
        </p:nvSpPr>
        <p:spPr>
          <a:xfrm>
            <a:off x="6106680" y="1604520"/>
            <a:ext cx="523512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3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23512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32" name="PlaceHolder 3"/>
          <p:cNvSpPr>
            <a:spLocks noGrp="1"/>
          </p:cNvSpPr>
          <p:nvPr>
            <p:ph type="body"/>
          </p:nvPr>
        </p:nvSpPr>
        <p:spPr>
          <a:xfrm>
            <a:off x="6106680" y="1604520"/>
            <a:ext cx="523512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33" name="PlaceHolder 4"/>
          <p:cNvSpPr>
            <a:spLocks noGrp="1"/>
          </p:cNvSpPr>
          <p:nvPr>
            <p:ph type="body"/>
          </p:nvPr>
        </p:nvSpPr>
        <p:spPr>
          <a:xfrm>
            <a:off x="6106680" y="3681720"/>
            <a:ext cx="523512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3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23512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36" name="PlaceHolder 3"/>
          <p:cNvSpPr>
            <a:spLocks noGrp="1"/>
          </p:cNvSpPr>
          <p:nvPr>
            <p:ph type="body"/>
          </p:nvPr>
        </p:nvSpPr>
        <p:spPr>
          <a:xfrm>
            <a:off x="6106680" y="1604520"/>
            <a:ext cx="523512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37" name="PlaceHolder 4"/>
          <p:cNvSpPr>
            <a:spLocks noGrp="1"/>
          </p:cNvSpPr>
          <p:nvPr>
            <p:ph type="body"/>
          </p:nvPr>
        </p:nvSpPr>
        <p:spPr>
          <a:xfrm>
            <a:off x="609480" y="3681720"/>
            <a:ext cx="1072800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3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7283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40" name="PlaceHolder 3"/>
          <p:cNvSpPr>
            <a:spLocks noGrp="1"/>
          </p:cNvSpPr>
          <p:nvPr>
            <p:ph type="body"/>
          </p:nvPr>
        </p:nvSpPr>
        <p:spPr>
          <a:xfrm>
            <a:off x="609480" y="3681720"/>
            <a:ext cx="107283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4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23512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43" name="PlaceHolder 3"/>
          <p:cNvSpPr>
            <a:spLocks noGrp="1"/>
          </p:cNvSpPr>
          <p:nvPr>
            <p:ph type="body"/>
          </p:nvPr>
        </p:nvSpPr>
        <p:spPr>
          <a:xfrm>
            <a:off x="6106680" y="1604520"/>
            <a:ext cx="523512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44" name="PlaceHolder 4"/>
          <p:cNvSpPr>
            <a:spLocks noGrp="1"/>
          </p:cNvSpPr>
          <p:nvPr>
            <p:ph type="body"/>
          </p:nvPr>
        </p:nvSpPr>
        <p:spPr>
          <a:xfrm>
            <a:off x="6106680" y="3681720"/>
            <a:ext cx="523512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45" name="PlaceHolder 5"/>
          <p:cNvSpPr>
            <a:spLocks noGrp="1"/>
          </p:cNvSpPr>
          <p:nvPr>
            <p:ph type="body"/>
          </p:nvPr>
        </p:nvSpPr>
        <p:spPr>
          <a:xfrm>
            <a:off x="609480" y="3681720"/>
            <a:ext cx="523512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4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23512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48" name="PlaceHolder 3"/>
          <p:cNvSpPr>
            <a:spLocks noGrp="1"/>
          </p:cNvSpPr>
          <p:nvPr>
            <p:ph type="body"/>
          </p:nvPr>
        </p:nvSpPr>
        <p:spPr>
          <a:xfrm>
            <a:off x="6106680" y="1604520"/>
            <a:ext cx="523512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82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23512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09480" y="3681720"/>
            <a:ext cx="523512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6106680" y="1604520"/>
            <a:ext cx="523512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23512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106680" y="1604520"/>
            <a:ext cx="523512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106680" y="3681720"/>
            <a:ext cx="523512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23512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106680" y="1604520"/>
            <a:ext cx="523512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609480" y="3681720"/>
            <a:ext cx="1072800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cs-CZ" sz="6000">
                <a:solidFill>
                  <a:srgbClr val="000000"/>
                </a:solidFill>
                <a:latin typeface="Calibri Light"/>
              </a:rPr>
              <a:t>Klikněte pro úpravu formátu textu nadpisuKliknutím lze upravit styl.</a:t>
            </a:r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dt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cs-CZ">
                <a:solidFill>
                  <a:srgbClr val="000000"/>
                </a:solidFill>
                <a:latin typeface="Calibri"/>
              </a:rPr>
              <a:t>24. 2. 2020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E0F5F10E-FFB7-4C32-9571-D7F0D9E50CB4}" type="slidenum">
              <a:rPr lang="cs-CZ">
                <a:solidFill>
                  <a:srgbClr val="000000"/>
                </a:solidFill>
                <a:latin typeface="Calibri"/>
              </a:rPr>
              <a:t>‹#›</a:t>
            </a:fld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7283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cs-CZ"/>
              <a:t>Klikněte pro úpravu formátu textu osnovy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cs-CZ"/>
              <a:t>Druhá úroveň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cs-CZ"/>
              <a:t>Třetí úroveň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cs-CZ"/>
              <a:t>Čtvrtá úroveň osnovy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cs-CZ"/>
              <a:t>Pátá úroveň osnovy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cs-CZ"/>
              <a:t>Šestá úroveň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cs-CZ"/>
              <a:t>Sedmá úroveň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cs-CZ" sz="4400">
                <a:solidFill>
                  <a:srgbClr val="000000"/>
                </a:solidFill>
                <a:latin typeface="Calibri Light"/>
              </a:rPr>
              <a:t>Klikněte pro úpravu formátu textu nadpisuKliknutím lze upravit styl.</a:t>
            </a:r>
            <a:endParaRPr/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81120" cy="4350960"/>
          </a:xfrm>
          <a:prstGeom prst="rect">
            <a:avLst/>
          </a:prstGeom>
        </p:spPr>
        <p:txBody>
          <a:bodyPr/>
          <a:lstStyle/>
          <a:p>
            <a:pPr>
              <a:buSzPct val="45000"/>
              <a:buFont typeface="StarSymbol"/>
              <a:buChar char=""/>
            </a:pPr>
            <a:r>
              <a:rPr lang="cs-CZ" sz="2800">
                <a:solidFill>
                  <a:srgbClr val="000000"/>
                </a:solidFill>
                <a:latin typeface="Calibri"/>
              </a:rPr>
              <a:t>Klikněte pro úpravu formátu textu osnovy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cs-CZ" sz="2800">
                <a:solidFill>
                  <a:srgbClr val="000000"/>
                </a:solidFill>
                <a:latin typeface="Calibri"/>
              </a:rPr>
              <a:t>Druhá úroveň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cs-CZ" sz="2800">
                <a:solidFill>
                  <a:srgbClr val="000000"/>
                </a:solidFill>
                <a:latin typeface="Calibri"/>
              </a:rPr>
              <a:t>Třetí úroveň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cs-CZ" sz="2800">
                <a:solidFill>
                  <a:srgbClr val="000000"/>
                </a:solidFill>
                <a:latin typeface="Calibri"/>
              </a:rPr>
              <a:t>Čtvrtá úroveň osnovy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cs-CZ" sz="2800">
                <a:solidFill>
                  <a:srgbClr val="000000"/>
                </a:solidFill>
                <a:latin typeface="Calibri"/>
              </a:rPr>
              <a:t>Pátá úroveň osnovy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cs-CZ" sz="2800">
                <a:solidFill>
                  <a:srgbClr val="000000"/>
                </a:solidFill>
                <a:latin typeface="Calibri"/>
              </a:rPr>
              <a:t>Šestá úroveň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cs-CZ" sz="2800">
                <a:solidFill>
                  <a:srgbClr val="000000"/>
                </a:solidFill>
                <a:latin typeface="Calibri"/>
              </a:rPr>
              <a:t>Sedmá úroveňKliknutím lze upravit styly předlohy textu.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cs-CZ" sz="2400">
                <a:solidFill>
                  <a:srgbClr val="000000"/>
                </a:solidFill>
                <a:latin typeface="Calibri"/>
              </a:rPr>
              <a:t>Druhá úroveň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cs-CZ" sz="2000">
                <a:solidFill>
                  <a:srgbClr val="000000"/>
                </a:solidFill>
                <a:latin typeface="Calibri"/>
              </a:rPr>
              <a:t>Třetí úroveň</a:t>
            </a:r>
            <a:endParaRPr/>
          </a:p>
          <a:p>
            <a:pPr lvl="3">
              <a:lnSpc>
                <a:spcPct val="100000"/>
              </a:lnSpc>
              <a:buFont typeface="Arial"/>
              <a:buChar char="•"/>
            </a:pPr>
            <a:r>
              <a:rPr lang="cs-CZ">
                <a:solidFill>
                  <a:srgbClr val="000000"/>
                </a:solidFill>
                <a:latin typeface="Calibri"/>
              </a:rPr>
              <a:t>Čtvrtá úroveň</a:t>
            </a:r>
            <a:endParaRPr/>
          </a:p>
          <a:p>
            <a:pPr lvl="4">
              <a:lnSpc>
                <a:spcPct val="100000"/>
              </a:lnSpc>
              <a:buFont typeface="Arial"/>
              <a:buChar char="•"/>
            </a:pPr>
            <a:r>
              <a:rPr lang="cs-CZ">
                <a:solidFill>
                  <a:srgbClr val="000000"/>
                </a:solidFill>
                <a:latin typeface="Calibri"/>
              </a:rPr>
              <a:t>Pátá úroveň</a:t>
            </a:r>
            <a:endParaRPr/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6172200" y="1825560"/>
            <a:ext cx="5181120" cy="4350960"/>
          </a:xfrm>
          <a:prstGeom prst="rect">
            <a:avLst/>
          </a:prstGeom>
        </p:spPr>
        <p:txBody>
          <a:bodyPr anchor="ctr"/>
          <a:lstStyle/>
          <a:p>
            <a:pPr>
              <a:buSzPct val="45000"/>
              <a:buFont typeface="StarSymbol"/>
              <a:buChar char=""/>
            </a:pPr>
            <a:r>
              <a:rPr lang="cs-CZ" sz="1200">
                <a:solidFill>
                  <a:srgbClr val="8B8B8B"/>
                </a:solidFill>
                <a:latin typeface="Calibri"/>
              </a:rPr>
              <a:t>Klikněte pro úpravu formátu textu osnovy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cs-CZ" sz="1200">
                <a:solidFill>
                  <a:srgbClr val="8B8B8B"/>
                </a:solidFill>
                <a:latin typeface="Calibri"/>
              </a:rPr>
              <a:t>Druhá úroveň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cs-CZ" sz="1200">
                <a:solidFill>
                  <a:srgbClr val="8B8B8B"/>
                </a:solidFill>
                <a:latin typeface="Calibri"/>
              </a:rPr>
              <a:t>Třetí úroveň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cs-CZ" sz="1200">
                <a:solidFill>
                  <a:srgbClr val="8B8B8B"/>
                </a:solidFill>
                <a:latin typeface="Calibri"/>
              </a:rPr>
              <a:t>Čtvrtá úroveň osnovy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cs-CZ" sz="1200">
                <a:solidFill>
                  <a:srgbClr val="8B8B8B"/>
                </a:solidFill>
                <a:latin typeface="Calibri"/>
              </a:rPr>
              <a:t>Pátá úroveň osnovy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cs-CZ" sz="1200">
                <a:solidFill>
                  <a:srgbClr val="8B8B8B"/>
                </a:solidFill>
                <a:latin typeface="Calibri"/>
              </a:rPr>
              <a:t>Šestá úroveň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cs-CZ" sz="1200">
                <a:solidFill>
                  <a:srgbClr val="8B8B8B"/>
                </a:solidFill>
                <a:latin typeface="Calibri"/>
              </a:rPr>
              <a:t>Sedmá úroveňKliknutím lze upravit styly předlohy textu.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cs-CZ" sz="2400">
                <a:solidFill>
                  <a:srgbClr val="000000"/>
                </a:solidFill>
                <a:latin typeface="Calibri"/>
              </a:rPr>
              <a:t>Druhá úroveň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cs-CZ" sz="2000">
                <a:solidFill>
                  <a:srgbClr val="000000"/>
                </a:solidFill>
                <a:latin typeface="Calibri"/>
              </a:rPr>
              <a:t>Třetí úroveň</a:t>
            </a:r>
            <a:endParaRPr/>
          </a:p>
          <a:p>
            <a:pPr lvl="3">
              <a:lnSpc>
                <a:spcPct val="100000"/>
              </a:lnSpc>
              <a:buFont typeface="Arial"/>
              <a:buChar char="•"/>
            </a:pPr>
            <a:r>
              <a:rPr lang="cs-CZ">
                <a:solidFill>
                  <a:srgbClr val="000000"/>
                </a:solidFill>
                <a:latin typeface="Calibri"/>
              </a:rPr>
              <a:t>Čtvrtá úroveň</a:t>
            </a:r>
            <a:endParaRPr/>
          </a:p>
          <a:p>
            <a:pPr lvl="4">
              <a:lnSpc>
                <a:spcPct val="100000"/>
              </a:lnSpc>
              <a:buFont typeface="Arial"/>
              <a:buChar char="•"/>
            </a:pPr>
            <a:r>
              <a:rPr lang="cs-CZ">
                <a:solidFill>
                  <a:srgbClr val="000000"/>
                </a:solidFill>
                <a:latin typeface="Calibri"/>
              </a:rPr>
              <a:t>Pátá úroveň</a:t>
            </a:r>
            <a:endParaRPr/>
          </a:p>
        </p:txBody>
      </p:sp>
      <p:sp>
        <p:nvSpPr>
          <p:cNvPr id="40" name="PlaceHolder 4"/>
          <p:cNvSpPr>
            <a:spLocks noGrp="1"/>
          </p:cNvSpPr>
          <p:nvPr>
            <p:ph type="dt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cs-CZ">
                <a:solidFill>
                  <a:srgbClr val="000000"/>
                </a:solidFill>
                <a:latin typeface="Calibri"/>
              </a:rPr>
              <a:t>24. 2. 2020</a:t>
            </a:r>
            <a:endParaRPr/>
          </a:p>
        </p:txBody>
      </p:sp>
      <p:sp>
        <p:nvSpPr>
          <p:cNvPr id="41" name="PlaceHolder 5"/>
          <p:cNvSpPr>
            <a:spLocks noGrp="1"/>
          </p:cNvSpPr>
          <p:nvPr>
            <p:ph type="ftr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/>
          </a:p>
        </p:txBody>
      </p:sp>
      <p:sp>
        <p:nvSpPr>
          <p:cNvPr id="42" name="PlaceHolder 6"/>
          <p:cNvSpPr>
            <a:spLocks noGrp="1"/>
          </p:cNvSpPr>
          <p:nvPr>
            <p:ph type="sldNum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D27D3BFD-D40C-4E27-AE2F-3B32832BDE5E}" type="slidenum">
              <a:rPr lang="cs-CZ">
                <a:solidFill>
                  <a:srgbClr val="000000"/>
                </a:solidFill>
                <a:latin typeface="Calibri"/>
              </a:r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cs-CZ" sz="4400">
                <a:solidFill>
                  <a:srgbClr val="000000"/>
                </a:solidFill>
                <a:latin typeface="Calibri Light"/>
              </a:rPr>
              <a:t>Klikněte pro úpravu formátu textu nadpisuKliknutím lze upravit styl.</a:t>
            </a:r>
            <a:endParaRPr/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/>
          <a:lstStyle/>
          <a:p>
            <a:pPr>
              <a:buSzPct val="45000"/>
              <a:buFont typeface="StarSymbol"/>
              <a:buChar char=""/>
            </a:pPr>
            <a:r>
              <a:rPr lang="cs-CZ" sz="2800">
                <a:solidFill>
                  <a:srgbClr val="000000"/>
                </a:solidFill>
                <a:latin typeface="Calibri"/>
              </a:rPr>
              <a:t>Klikněte pro úpravu formátu textu osnovy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cs-CZ" sz="2800">
                <a:solidFill>
                  <a:srgbClr val="000000"/>
                </a:solidFill>
                <a:latin typeface="Calibri"/>
              </a:rPr>
              <a:t>Druhá úroveň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cs-CZ" sz="2800">
                <a:solidFill>
                  <a:srgbClr val="000000"/>
                </a:solidFill>
                <a:latin typeface="Calibri"/>
              </a:rPr>
              <a:t>Třetí úroveň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cs-CZ" sz="2800">
                <a:solidFill>
                  <a:srgbClr val="000000"/>
                </a:solidFill>
                <a:latin typeface="Calibri"/>
              </a:rPr>
              <a:t>Čtvrtá úroveň osnovy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cs-CZ" sz="2800">
                <a:solidFill>
                  <a:srgbClr val="000000"/>
                </a:solidFill>
                <a:latin typeface="Calibri"/>
              </a:rPr>
              <a:t>Pátá úroveň osnovy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cs-CZ" sz="2800">
                <a:solidFill>
                  <a:srgbClr val="000000"/>
                </a:solidFill>
                <a:latin typeface="Calibri"/>
              </a:rPr>
              <a:t>Šestá úroveň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cs-CZ" sz="2800">
                <a:solidFill>
                  <a:srgbClr val="000000"/>
                </a:solidFill>
                <a:latin typeface="Calibri"/>
              </a:rPr>
              <a:t>Sedmá úroveňKliknutím lze upravit styly předlohy textu.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cs-CZ" sz="2400">
                <a:solidFill>
                  <a:srgbClr val="000000"/>
                </a:solidFill>
                <a:latin typeface="Calibri"/>
              </a:rPr>
              <a:t>Druhá úroveň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cs-CZ" sz="2000">
                <a:solidFill>
                  <a:srgbClr val="000000"/>
                </a:solidFill>
                <a:latin typeface="Calibri"/>
              </a:rPr>
              <a:t>Třetí úroveň</a:t>
            </a:r>
            <a:endParaRPr/>
          </a:p>
          <a:p>
            <a:pPr lvl="3">
              <a:lnSpc>
                <a:spcPct val="100000"/>
              </a:lnSpc>
              <a:buFont typeface="Arial"/>
              <a:buChar char="•"/>
            </a:pPr>
            <a:r>
              <a:rPr lang="cs-CZ">
                <a:solidFill>
                  <a:srgbClr val="000000"/>
                </a:solidFill>
                <a:latin typeface="Calibri"/>
              </a:rPr>
              <a:t>Čtvrtá úroveň</a:t>
            </a:r>
            <a:endParaRPr/>
          </a:p>
          <a:p>
            <a:pPr lvl="4">
              <a:lnSpc>
                <a:spcPct val="100000"/>
              </a:lnSpc>
              <a:buFont typeface="Arial"/>
              <a:buChar char="•"/>
            </a:pPr>
            <a:r>
              <a:rPr lang="cs-CZ">
                <a:solidFill>
                  <a:srgbClr val="000000"/>
                </a:solidFill>
                <a:latin typeface="Calibri"/>
              </a:rPr>
              <a:t>Pátá úroveň</a:t>
            </a:r>
            <a:endParaRPr/>
          </a:p>
        </p:txBody>
      </p:sp>
      <p:sp>
        <p:nvSpPr>
          <p:cNvPr id="77" name="PlaceHolder 3"/>
          <p:cNvSpPr>
            <a:spLocks noGrp="1"/>
          </p:cNvSpPr>
          <p:nvPr>
            <p:ph type="dt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cs-CZ">
                <a:solidFill>
                  <a:srgbClr val="000000"/>
                </a:solidFill>
                <a:latin typeface="Calibri"/>
              </a:rPr>
              <a:t>24. 2. 2020</a:t>
            </a:r>
            <a:endParaRPr/>
          </a:p>
        </p:txBody>
      </p:sp>
      <p:sp>
        <p:nvSpPr>
          <p:cNvPr id="78" name="PlaceHolder 4"/>
          <p:cNvSpPr>
            <a:spLocks noGrp="1"/>
          </p:cNvSpPr>
          <p:nvPr>
            <p:ph type="ftr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/>
          </a:p>
        </p:txBody>
      </p:sp>
      <p:sp>
        <p:nvSpPr>
          <p:cNvPr id="79" name="PlaceHolder 5"/>
          <p:cNvSpPr>
            <a:spLocks noGrp="1"/>
          </p:cNvSpPr>
          <p:nvPr>
            <p:ph type="sldNum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7FFFF072-4270-4533-A701-8A7EC0E5E89A}" type="slidenum">
              <a:rPr lang="cs-CZ">
                <a:solidFill>
                  <a:srgbClr val="000000"/>
                </a:solidFill>
                <a:latin typeface="Calibri"/>
              </a:r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dt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cs-CZ">
                <a:solidFill>
                  <a:srgbClr val="000000"/>
                </a:solidFill>
                <a:latin typeface="Calibri"/>
              </a:rPr>
              <a:t>24. 2. 2020</a:t>
            </a:r>
            <a:endParaRPr/>
          </a:p>
        </p:txBody>
      </p:sp>
      <p:sp>
        <p:nvSpPr>
          <p:cNvPr id="113" name="PlaceHolder 2"/>
          <p:cNvSpPr>
            <a:spLocks noGrp="1"/>
          </p:cNvSpPr>
          <p:nvPr>
            <p:ph type="ftr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/>
          </a:p>
        </p:txBody>
      </p:sp>
      <p:sp>
        <p:nvSpPr>
          <p:cNvPr id="114" name="PlaceHolder 3"/>
          <p:cNvSpPr>
            <a:spLocks noGrp="1"/>
          </p:cNvSpPr>
          <p:nvPr>
            <p:ph type="sldNum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898BFD84-7C71-4597-8D6B-CD0396620F1F}" type="slidenum">
              <a:rPr lang="cs-CZ">
                <a:solidFill>
                  <a:srgbClr val="000000"/>
                </a:solidFill>
                <a:latin typeface="Calibri"/>
              </a:rPr>
              <a:t>‹#›</a:t>
            </a:fld>
            <a:endParaRPr/>
          </a:p>
        </p:txBody>
      </p:sp>
      <p:sp>
        <p:nvSpPr>
          <p:cNvPr id="115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r>
              <a:rPr lang="cs-CZ"/>
              <a:t>Klikněte pro úpravu formátu textu nadpisu</a:t>
            </a:r>
            <a:endParaRPr/>
          </a:p>
        </p:txBody>
      </p:sp>
      <p:sp>
        <p:nvSpPr>
          <p:cNvPr id="116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7283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cs-CZ"/>
              <a:t>Klikněte pro úpravu formátu textu osnovy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cs-CZ"/>
              <a:t>Druhá úroveň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cs-CZ"/>
              <a:t>Třetí úroveň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cs-CZ"/>
              <a:t>Čtvrtá úroveň osnovy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cs-CZ"/>
              <a:t>Pátá úroveň osnovy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cs-CZ"/>
              <a:t>Šestá úroveň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cs-CZ"/>
              <a:t>Sedmá úroveň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6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4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3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konecny@labara.cz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7.xml"/><Relationship Id="rId4" Type="http://schemas.openxmlformats.org/officeDocument/2006/relationships/hyperlink" Target="mailto:kekesiova@labara.cz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Obrázek 6"/>
          <p:cNvPicPr/>
          <p:nvPr/>
        </p:nvPicPr>
        <p:blipFill>
          <a:blip r:embed="rId2"/>
          <a:stretch>
            <a:fillRect/>
          </a:stretch>
        </p:blipFill>
        <p:spPr>
          <a:xfrm>
            <a:off x="4022640" y="1600200"/>
            <a:ext cx="4146480" cy="1311480"/>
          </a:xfrm>
          <a:prstGeom prst="rect">
            <a:avLst/>
          </a:prstGeom>
        </p:spPr>
      </p:pic>
      <p:pic>
        <p:nvPicPr>
          <p:cNvPr id="155" name="Obrázek 3"/>
          <p:cNvPicPr/>
          <p:nvPr/>
        </p:nvPicPr>
        <p:blipFill>
          <a:blip r:embed="rId3"/>
          <a:stretch>
            <a:fillRect/>
          </a:stretch>
        </p:blipFill>
        <p:spPr>
          <a:xfrm>
            <a:off x="1538640" y="3602160"/>
            <a:ext cx="9168840" cy="165528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cs-CZ" sz="4400">
                <a:solidFill>
                  <a:srgbClr val="000000"/>
                </a:solidFill>
                <a:latin typeface="Calibri Light"/>
              </a:rPr>
              <a:t>Wave Solder Pallet Design Requirements</a:t>
            </a:r>
            <a:endParaRPr/>
          </a:p>
        </p:txBody>
      </p:sp>
      <p:sp>
        <p:nvSpPr>
          <p:cNvPr id="192" name="CustomShape 2"/>
          <p:cNvSpPr/>
          <p:nvPr/>
        </p:nvSpPr>
        <p:spPr>
          <a:xfrm>
            <a:off x="2073240" y="1595520"/>
            <a:ext cx="7273440" cy="6094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cs-CZ" sz="2000">
                <a:solidFill>
                  <a:srgbClr val="000000"/>
                </a:solidFill>
                <a:latin typeface="Arial"/>
              </a:rPr>
              <a:t>To provide a well designed, effective selective solder pallet, as much information as possible must be supplied by the end user.</a:t>
            </a:r>
            <a:endParaRPr/>
          </a:p>
        </p:txBody>
      </p:sp>
      <p:pic>
        <p:nvPicPr>
          <p:cNvPr id="193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2098800" y="2397240"/>
            <a:ext cx="2704680" cy="3258720"/>
          </a:xfrm>
          <a:prstGeom prst="rect">
            <a:avLst/>
          </a:prstGeom>
        </p:spPr>
      </p:pic>
      <p:pic>
        <p:nvPicPr>
          <p:cNvPr id="194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5008680" y="2459160"/>
            <a:ext cx="1858680" cy="3096720"/>
          </a:xfrm>
          <a:prstGeom prst="rect">
            <a:avLst/>
          </a:prstGeom>
        </p:spPr>
      </p:pic>
      <p:pic>
        <p:nvPicPr>
          <p:cNvPr id="195" name="Picture 7"/>
          <p:cNvPicPr/>
          <p:nvPr/>
        </p:nvPicPr>
        <p:blipFill>
          <a:blip r:embed="rId4"/>
          <a:stretch>
            <a:fillRect/>
          </a:stretch>
        </p:blipFill>
        <p:spPr>
          <a:xfrm>
            <a:off x="7194600" y="2470320"/>
            <a:ext cx="2761920" cy="3066840"/>
          </a:xfrm>
          <a:prstGeom prst="rect">
            <a:avLst/>
          </a:prstGeom>
        </p:spPr>
      </p:pic>
      <p:sp>
        <p:nvSpPr>
          <p:cNvPr id="196" name="CustomShape 3"/>
          <p:cNvSpPr/>
          <p:nvPr/>
        </p:nvSpPr>
        <p:spPr>
          <a:xfrm>
            <a:off x="2722680" y="5811840"/>
            <a:ext cx="1553760" cy="304560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cs-CZ" sz="2000">
                <a:solidFill>
                  <a:srgbClr val="000000"/>
                </a:solidFill>
                <a:latin typeface="Arial"/>
              </a:rPr>
              <a:t>Gerber File </a:t>
            </a:r>
            <a:endParaRPr/>
          </a:p>
        </p:txBody>
      </p:sp>
      <p:sp>
        <p:nvSpPr>
          <p:cNvPr id="197" name="CustomShape 4"/>
          <p:cNvSpPr/>
          <p:nvPr/>
        </p:nvSpPr>
        <p:spPr>
          <a:xfrm>
            <a:off x="4991040" y="5784840"/>
            <a:ext cx="1869840" cy="304560"/>
          </a:xfrm>
          <a:prstGeom prst="rect">
            <a:avLst/>
          </a:prstGeom>
        </p:spPr>
        <p:txBody>
          <a:bodyPr lIns="0" tIns="0" rIns="0" bIns="0"/>
          <a:lstStyle/>
          <a:p>
            <a:pPr algn="ctr">
              <a:lnSpc>
                <a:spcPct val="100000"/>
              </a:lnSpc>
            </a:pPr>
            <a:r>
              <a:rPr lang="cs-CZ" sz="2000">
                <a:solidFill>
                  <a:srgbClr val="000000"/>
                </a:solidFill>
                <a:latin typeface="Arial"/>
              </a:rPr>
              <a:t>Populated PCB </a:t>
            </a:r>
            <a:endParaRPr/>
          </a:p>
        </p:txBody>
      </p:sp>
      <p:sp>
        <p:nvSpPr>
          <p:cNvPr id="198" name="CustomShape 5"/>
          <p:cNvSpPr/>
          <p:nvPr/>
        </p:nvSpPr>
        <p:spPr>
          <a:xfrm>
            <a:off x="7196040" y="5764320"/>
            <a:ext cx="2803320" cy="915120"/>
          </a:xfrm>
          <a:prstGeom prst="rect">
            <a:avLst/>
          </a:prstGeom>
        </p:spPr>
        <p:txBody>
          <a:bodyPr lIns="0" tIns="0" rIns="0" bIns="0"/>
          <a:lstStyle/>
          <a:p>
            <a:pPr algn="ctr">
              <a:lnSpc>
                <a:spcPct val="100000"/>
              </a:lnSpc>
            </a:pPr>
            <a:r>
              <a:rPr lang="cs-CZ" sz="2000">
                <a:solidFill>
                  <a:srgbClr val="000000"/>
                </a:solidFill>
                <a:latin typeface="Arial"/>
              </a:rPr>
              <a:t>X-Y Placement and Component Height Data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cs-CZ" sz="4400">
                <a:solidFill>
                  <a:srgbClr val="000000"/>
                </a:solidFill>
                <a:latin typeface="Calibri Light"/>
              </a:rPr>
              <a:t>Selective Solder Pallet Manufacture</a:t>
            </a:r>
            <a:endParaRPr/>
          </a:p>
        </p:txBody>
      </p:sp>
      <p:pic>
        <p:nvPicPr>
          <p:cNvPr id="200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2135160" y="3222720"/>
            <a:ext cx="3444480" cy="2501640"/>
          </a:xfrm>
          <a:prstGeom prst="rect">
            <a:avLst/>
          </a:prstGeom>
        </p:spPr>
      </p:pic>
      <p:pic>
        <p:nvPicPr>
          <p:cNvPr id="201" name="Picture 9"/>
          <p:cNvPicPr/>
          <p:nvPr/>
        </p:nvPicPr>
        <p:blipFill>
          <a:blip r:embed="rId3"/>
          <a:stretch>
            <a:fillRect/>
          </a:stretch>
        </p:blipFill>
        <p:spPr>
          <a:xfrm>
            <a:off x="5729400" y="4035600"/>
            <a:ext cx="929880" cy="723600"/>
          </a:xfrm>
          <a:prstGeom prst="rect">
            <a:avLst/>
          </a:prstGeom>
        </p:spPr>
      </p:pic>
      <p:sp>
        <p:nvSpPr>
          <p:cNvPr id="202" name="CustomShape 2"/>
          <p:cNvSpPr/>
          <p:nvPr/>
        </p:nvSpPr>
        <p:spPr>
          <a:xfrm>
            <a:off x="2081160" y="2295360"/>
            <a:ext cx="3547800" cy="304560"/>
          </a:xfrm>
          <a:prstGeom prst="rect">
            <a:avLst/>
          </a:prstGeom>
        </p:spPr>
        <p:txBody>
          <a:bodyPr lIns="0" tIns="0" rIns="0" bIns="0"/>
          <a:lstStyle/>
          <a:p>
            <a:pPr algn="ctr">
              <a:lnSpc>
                <a:spcPct val="100000"/>
              </a:lnSpc>
            </a:pPr>
            <a:r>
              <a:rPr lang="cs-CZ" sz="2000">
                <a:solidFill>
                  <a:srgbClr val="000000"/>
                </a:solidFill>
                <a:latin typeface="Arial"/>
              </a:rPr>
              <a:t>SOLDER PALLET DESIGN</a:t>
            </a:r>
            <a:endParaRPr/>
          </a:p>
        </p:txBody>
      </p:sp>
      <p:sp>
        <p:nvSpPr>
          <p:cNvPr id="203" name="CustomShape 3"/>
          <p:cNvSpPr/>
          <p:nvPr/>
        </p:nvSpPr>
        <p:spPr>
          <a:xfrm>
            <a:off x="6494400" y="2317680"/>
            <a:ext cx="3547800" cy="304560"/>
          </a:xfrm>
          <a:prstGeom prst="rect">
            <a:avLst/>
          </a:prstGeom>
        </p:spPr>
        <p:txBody>
          <a:bodyPr lIns="0" tIns="0" rIns="0" bIns="0"/>
          <a:lstStyle/>
          <a:p>
            <a:pPr algn="ctr">
              <a:lnSpc>
                <a:spcPct val="100000"/>
              </a:lnSpc>
            </a:pPr>
            <a:r>
              <a:rPr lang="cs-CZ" sz="2000">
                <a:solidFill>
                  <a:srgbClr val="000000"/>
                </a:solidFill>
                <a:latin typeface="Arial"/>
              </a:rPr>
              <a:t>CNC MACHINING CENTRE</a:t>
            </a:r>
            <a:endParaRPr/>
          </a:p>
        </p:txBody>
      </p:sp>
      <p:pic>
        <p:nvPicPr>
          <p:cNvPr id="204" name="Zástupný symbol pro obsah 2"/>
          <p:cNvPicPr/>
          <p:nvPr/>
        </p:nvPicPr>
        <p:blipFill>
          <a:blip r:embed="rId4"/>
          <a:stretch>
            <a:fillRect/>
          </a:stretch>
        </p:blipFill>
        <p:spPr>
          <a:xfrm>
            <a:off x="6731640" y="2969640"/>
            <a:ext cx="4114080" cy="305964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Obrázek 1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2361240"/>
            <a:ext cx="6031800" cy="4496400"/>
          </a:xfrm>
          <a:prstGeom prst="rect">
            <a:avLst/>
          </a:prstGeom>
        </p:spPr>
      </p:pic>
      <p:pic>
        <p:nvPicPr>
          <p:cNvPr id="206" name="Obrázek 2"/>
          <p:cNvPicPr/>
          <p:nvPr/>
        </p:nvPicPr>
        <p:blipFill>
          <a:blip r:embed="rId4"/>
          <a:stretch>
            <a:fillRect/>
          </a:stretch>
        </p:blipFill>
        <p:spPr>
          <a:xfrm>
            <a:off x="6032160" y="0"/>
            <a:ext cx="6159240" cy="4496400"/>
          </a:xfrm>
          <a:prstGeom prst="rect">
            <a:avLst/>
          </a:prstGeom>
        </p:spPr>
      </p:pic>
      <p:sp>
        <p:nvSpPr>
          <p:cNvPr id="207" name="TextShape 1"/>
          <p:cNvSpPr txBox="1"/>
          <p:nvPr/>
        </p:nvSpPr>
        <p:spPr>
          <a:xfrm>
            <a:off x="838080" y="365040"/>
            <a:ext cx="4647960" cy="132516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cs-CZ" sz="4400">
                <a:solidFill>
                  <a:srgbClr val="000000"/>
                </a:solidFill>
                <a:latin typeface="Calibri Light"/>
              </a:rPr>
              <a:t>Labara implemented projects:
</a:t>
            </a:r>
            <a:endParaRPr/>
          </a:p>
        </p:txBody>
      </p:sp>
      <p:sp>
        <p:nvSpPr>
          <p:cNvPr id="208" name="CustomShape 2"/>
          <p:cNvSpPr/>
          <p:nvPr/>
        </p:nvSpPr>
        <p:spPr>
          <a:xfrm>
            <a:off x="6766560" y="5346000"/>
            <a:ext cx="4853160" cy="63900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cs-CZ">
                <a:solidFill>
                  <a:srgbClr val="000000"/>
                </a:solidFill>
                <a:latin typeface="Calibri"/>
              </a:rPr>
              <a:t>Project no.1:Project for wave soldering, agresive flux (raw materiál CFR767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Obrázek 1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876560" cy="3657240"/>
          </a:xfrm>
          <a:prstGeom prst="rect">
            <a:avLst/>
          </a:prstGeom>
        </p:spPr>
      </p:pic>
      <p:pic>
        <p:nvPicPr>
          <p:cNvPr id="210" name="Obrázek 2"/>
          <p:cNvPicPr/>
          <p:nvPr/>
        </p:nvPicPr>
        <p:blipFill>
          <a:blip r:embed="rId3"/>
          <a:stretch>
            <a:fillRect/>
          </a:stretch>
        </p:blipFill>
        <p:spPr>
          <a:xfrm>
            <a:off x="7315200" y="0"/>
            <a:ext cx="4876560" cy="3657240"/>
          </a:xfrm>
          <a:prstGeom prst="rect">
            <a:avLst/>
          </a:prstGeom>
        </p:spPr>
      </p:pic>
      <p:pic>
        <p:nvPicPr>
          <p:cNvPr id="211" name="Obrázek 3"/>
          <p:cNvPicPr/>
          <p:nvPr/>
        </p:nvPicPr>
        <p:blipFill>
          <a:blip r:embed="rId4"/>
          <a:stretch>
            <a:fillRect/>
          </a:stretch>
        </p:blipFill>
        <p:spPr>
          <a:xfrm>
            <a:off x="0" y="3644640"/>
            <a:ext cx="4876560" cy="3213000"/>
          </a:xfrm>
          <a:prstGeom prst="rect">
            <a:avLst/>
          </a:prstGeom>
        </p:spPr>
      </p:pic>
      <p:pic>
        <p:nvPicPr>
          <p:cNvPr id="212" name="Obrázek 4"/>
          <p:cNvPicPr/>
          <p:nvPr/>
        </p:nvPicPr>
        <p:blipFill>
          <a:blip r:embed="rId5"/>
          <a:stretch>
            <a:fillRect/>
          </a:stretch>
        </p:blipFill>
        <p:spPr>
          <a:xfrm>
            <a:off x="7315200" y="3657600"/>
            <a:ext cx="4876560" cy="3213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cs-CZ" sz="4400">
                <a:solidFill>
                  <a:srgbClr val="000000"/>
                </a:solidFill>
                <a:latin typeface="Calibri Light"/>
              </a:rPr>
              <a:t>Project no. 2</a:t>
            </a:r>
            <a:endParaRPr/>
          </a:p>
        </p:txBody>
      </p:sp>
      <p:pic>
        <p:nvPicPr>
          <p:cNvPr id="214" name="Obrázek 3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2156400"/>
            <a:ext cx="5950080" cy="4701240"/>
          </a:xfrm>
          <a:prstGeom prst="rect">
            <a:avLst/>
          </a:prstGeom>
        </p:spPr>
      </p:pic>
      <p:pic>
        <p:nvPicPr>
          <p:cNvPr id="215" name="Obrázek 4"/>
          <p:cNvPicPr/>
          <p:nvPr/>
        </p:nvPicPr>
        <p:blipFill>
          <a:blip r:embed="rId3"/>
          <a:stretch>
            <a:fillRect/>
          </a:stretch>
        </p:blipFill>
        <p:spPr>
          <a:xfrm>
            <a:off x="5950440" y="0"/>
            <a:ext cx="6241320" cy="4701240"/>
          </a:xfrm>
          <a:prstGeom prst="rect">
            <a:avLst/>
          </a:prstGeom>
        </p:spPr>
      </p:pic>
      <p:sp>
        <p:nvSpPr>
          <p:cNvPr id="216" name="CustomShape 2"/>
          <p:cNvSpPr/>
          <p:nvPr/>
        </p:nvSpPr>
        <p:spPr>
          <a:xfrm>
            <a:off x="6872760" y="5410440"/>
            <a:ext cx="5144400" cy="91332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cs-CZ">
                <a:solidFill>
                  <a:srgbClr val="000000"/>
                </a:solidFill>
                <a:latin typeface="Calibri"/>
              </a:rPr>
              <a:t>Project for wave soldering, accurate solder of pins. Material CAS761: Good mechanical resistance of raw materiál 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6346080" y="0"/>
            <a:ext cx="5845320" cy="3520800"/>
          </a:xfrm>
          <a:prstGeom prst="rect">
            <a:avLst/>
          </a:prstGeom>
        </p:spPr>
      </p:pic>
      <p:pic>
        <p:nvPicPr>
          <p:cNvPr id="218" name="Obrázek 3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3521160"/>
            <a:ext cx="5254200" cy="3336480"/>
          </a:xfrm>
          <a:prstGeom prst="rect">
            <a:avLst/>
          </a:prstGeom>
        </p:spPr>
      </p:pic>
      <p:pic>
        <p:nvPicPr>
          <p:cNvPr id="219" name="Obrázek 4"/>
          <p:cNvPicPr/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254200" cy="3520800"/>
          </a:xfrm>
          <a:prstGeom prst="rect">
            <a:avLst/>
          </a:prstGeom>
        </p:spPr>
      </p:pic>
      <p:pic>
        <p:nvPicPr>
          <p:cNvPr id="220" name="Obrázek 5"/>
          <p:cNvPicPr/>
          <p:nvPr/>
        </p:nvPicPr>
        <p:blipFill>
          <a:blip r:embed="rId5"/>
          <a:stretch>
            <a:fillRect/>
          </a:stretch>
        </p:blipFill>
        <p:spPr>
          <a:xfrm>
            <a:off x="6346080" y="3521160"/>
            <a:ext cx="5845320" cy="333648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cs-CZ" sz="4400">
                <a:solidFill>
                  <a:srgbClr val="000000"/>
                </a:solidFill>
                <a:latin typeface="Calibri Light"/>
              </a:rPr>
              <a:t>Project no. 3</a:t>
            </a:r>
            <a:endParaRPr/>
          </a:p>
        </p:txBody>
      </p:sp>
      <p:sp>
        <p:nvSpPr>
          <p:cNvPr id="222" name="CustomShape 2"/>
          <p:cNvSpPr/>
          <p:nvPr/>
        </p:nvSpPr>
        <p:spPr>
          <a:xfrm>
            <a:off x="6990480" y="5376960"/>
            <a:ext cx="4577040" cy="118764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cs-CZ">
                <a:solidFill>
                  <a:srgbClr val="000000"/>
                </a:solidFill>
                <a:latin typeface="Times New Roman"/>
                <a:ea typeface="Calibri"/>
              </a:rPr>
              <a:t>Automotive company. CFR767 used to resist agresive fluxes.</a:t>
            </a:r>
            <a:endParaRPr/>
          </a:p>
          <a:p>
            <a:pPr>
              <a:lnSpc>
                <a:spcPct val="100000"/>
              </a:lnSpc>
            </a:pPr>
            <a:r>
              <a:rPr lang="cs-CZ">
                <a:solidFill>
                  <a:srgbClr val="000000"/>
                </a:solidFill>
                <a:latin typeface="Times New Roman"/>
                <a:ea typeface="Calibri"/>
              </a:rPr>
              <a:t>Wave soldering of PCB for car radios and car navigation panel systems</a:t>
            </a:r>
            <a:endParaRPr/>
          </a:p>
        </p:txBody>
      </p:sp>
      <p:pic>
        <p:nvPicPr>
          <p:cNvPr id="223" name="Obrázek 2"/>
          <p:cNvPicPr/>
          <p:nvPr/>
        </p:nvPicPr>
        <p:blipFill>
          <a:blip r:embed="rId3"/>
          <a:stretch>
            <a:fillRect/>
          </a:stretch>
        </p:blipFill>
        <p:spPr>
          <a:xfrm>
            <a:off x="25200" y="2720880"/>
            <a:ext cx="5784480" cy="3855960"/>
          </a:xfrm>
          <a:prstGeom prst="rect">
            <a:avLst/>
          </a:prstGeom>
        </p:spPr>
      </p:pic>
      <p:pic>
        <p:nvPicPr>
          <p:cNvPr id="224" name="Obrázek 5"/>
          <p:cNvPicPr/>
          <p:nvPr/>
        </p:nvPicPr>
        <p:blipFill>
          <a:blip r:embed="rId4"/>
          <a:stretch>
            <a:fillRect/>
          </a:stretch>
        </p:blipFill>
        <p:spPr>
          <a:xfrm>
            <a:off x="6150960" y="0"/>
            <a:ext cx="6040800" cy="456264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-144720" y="2372040"/>
            <a:ext cx="6400440" cy="4485600"/>
          </a:xfrm>
          <a:prstGeom prst="rect">
            <a:avLst/>
          </a:prstGeom>
        </p:spPr>
      </p:pic>
      <p:pic>
        <p:nvPicPr>
          <p:cNvPr id="226" name="Obrázek 4"/>
          <p:cNvPicPr/>
          <p:nvPr/>
        </p:nvPicPr>
        <p:blipFill>
          <a:blip r:embed="rId3"/>
          <a:stretch>
            <a:fillRect/>
          </a:stretch>
        </p:blipFill>
        <p:spPr>
          <a:xfrm>
            <a:off x="6183360" y="0"/>
            <a:ext cx="6008040" cy="4852440"/>
          </a:xfrm>
          <a:prstGeom prst="rect">
            <a:avLst/>
          </a:prstGeom>
        </p:spPr>
      </p:pic>
      <p:sp>
        <p:nvSpPr>
          <p:cNvPr id="227" name="CustomShape 1"/>
          <p:cNvSpPr/>
          <p:nvPr/>
        </p:nvSpPr>
        <p:spPr>
          <a:xfrm>
            <a:off x="657720" y="392400"/>
            <a:ext cx="2302560" cy="36468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cs-CZ" b="1">
                <a:solidFill>
                  <a:srgbClr val="000000"/>
                </a:solidFill>
                <a:latin typeface="Calibri"/>
              </a:rPr>
              <a:t>Project no. 3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CustomShape 1"/>
          <p:cNvSpPr/>
          <p:nvPr/>
        </p:nvSpPr>
        <p:spPr>
          <a:xfrm>
            <a:off x="3136680" y="320040"/>
            <a:ext cx="5519520" cy="36468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cs-CZ">
                <a:solidFill>
                  <a:srgbClr val="000000"/>
                </a:solidFill>
                <a:latin typeface="Calibri"/>
              </a:rPr>
              <a:t>Thank you for your attention. Following LABARA contacts:</a:t>
            </a:r>
            <a:endParaRPr/>
          </a:p>
        </p:txBody>
      </p:sp>
      <p:sp>
        <p:nvSpPr>
          <p:cNvPr id="229" name="CustomShape 2"/>
          <p:cNvSpPr/>
          <p:nvPr/>
        </p:nvSpPr>
        <p:spPr>
          <a:xfrm>
            <a:off x="3174840" y="1659240"/>
            <a:ext cx="6095520" cy="494568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cs-CZ" b="1">
                <a:solidFill>
                  <a:srgbClr val="000000"/>
                </a:solidFill>
                <a:latin typeface="Calibri"/>
                <a:ea typeface="Times New Roman"/>
              </a:rPr>
              <a:t>Product responsible person:</a:t>
            </a:r>
            <a:endParaRPr/>
          </a:p>
          <a:p>
            <a:pPr>
              <a:lnSpc>
                <a:spcPct val="100000"/>
              </a:lnSpc>
            </a:pPr>
            <a:r>
              <a:rPr lang="cs-CZ">
                <a:solidFill>
                  <a:srgbClr val="000000"/>
                </a:solidFill>
                <a:latin typeface="Calibri"/>
                <a:ea typeface="Times New Roman"/>
              </a:rPr>
              <a:t>Robert Konecny</a:t>
            </a:r>
            <a:endParaRPr/>
          </a:p>
          <a:p>
            <a:pPr>
              <a:lnSpc>
                <a:spcPct val="100000"/>
              </a:lnSpc>
            </a:pPr>
            <a:r>
              <a:rPr lang="cs-CZ">
                <a:solidFill>
                  <a:srgbClr val="000000"/>
                </a:solidFill>
                <a:latin typeface="Calibri"/>
                <a:ea typeface="Times New Roman"/>
              </a:rPr>
              <a:t>Labara s.r.o, Jindrichov 20</a:t>
            </a:r>
            <a:endParaRPr/>
          </a:p>
          <a:p>
            <a:pPr>
              <a:lnSpc>
                <a:spcPct val="100000"/>
              </a:lnSpc>
            </a:pPr>
            <a:r>
              <a:rPr lang="cs-CZ">
                <a:solidFill>
                  <a:srgbClr val="000000"/>
                </a:solidFill>
                <a:latin typeface="Calibri"/>
                <a:ea typeface="Times New Roman"/>
              </a:rPr>
              <a:t>595 01 Velka Bites</a:t>
            </a:r>
            <a:endParaRPr/>
          </a:p>
          <a:p>
            <a:pPr>
              <a:lnSpc>
                <a:spcPct val="100000"/>
              </a:lnSpc>
            </a:pPr>
            <a:r>
              <a:rPr lang="cs-CZ">
                <a:solidFill>
                  <a:srgbClr val="000000"/>
                </a:solidFill>
                <a:latin typeface="Calibri"/>
                <a:ea typeface="Times New Roman"/>
              </a:rPr>
              <a:t>Czech Republic</a:t>
            </a:r>
            <a:endParaRPr/>
          </a:p>
          <a:p>
            <a:pPr>
              <a:lnSpc>
                <a:spcPct val="100000"/>
              </a:lnSpc>
            </a:pPr>
            <a:r>
              <a:rPr lang="cs-CZ">
                <a:solidFill>
                  <a:srgbClr val="000000"/>
                </a:solidFill>
                <a:latin typeface="Calibri"/>
                <a:ea typeface="Times New Roman"/>
              </a:rPr>
              <a:t> </a:t>
            </a:r>
            <a:endParaRPr/>
          </a:p>
          <a:p>
            <a:pPr>
              <a:lnSpc>
                <a:spcPct val="100000"/>
              </a:lnSpc>
            </a:pPr>
            <a:r>
              <a:rPr lang="cs-CZ">
                <a:solidFill>
                  <a:srgbClr val="000000"/>
                </a:solidFill>
                <a:latin typeface="Calibri"/>
                <a:ea typeface="Times New Roman"/>
              </a:rPr>
              <a:t>Tel: 00420 566 531 691</a:t>
            </a:r>
            <a:endParaRPr/>
          </a:p>
          <a:p>
            <a:pPr>
              <a:lnSpc>
                <a:spcPct val="100000"/>
              </a:lnSpc>
            </a:pPr>
            <a:r>
              <a:rPr lang="cs-CZ">
                <a:solidFill>
                  <a:srgbClr val="000000"/>
                </a:solidFill>
                <a:latin typeface="Calibri"/>
                <a:ea typeface="Times New Roman"/>
              </a:rPr>
              <a:t>Mobil: 00420 721 833 511</a:t>
            </a:r>
            <a:endParaRPr/>
          </a:p>
          <a:p>
            <a:pPr>
              <a:lnSpc>
                <a:spcPct val="100000"/>
              </a:lnSpc>
            </a:pPr>
            <a:r>
              <a:rPr lang="cs-CZ">
                <a:solidFill>
                  <a:srgbClr val="000000"/>
                </a:solidFill>
                <a:latin typeface="Calibri"/>
                <a:ea typeface="Times New Roman"/>
              </a:rPr>
              <a:t>Email: </a:t>
            </a:r>
            <a:r>
              <a:rPr lang="cs-CZ" u="sng">
                <a:solidFill>
                  <a:srgbClr val="0563C1"/>
                </a:solidFill>
                <a:latin typeface="Calibri"/>
                <a:ea typeface="Times New Roman"/>
                <a:hlinkClick r:id="rId3"/>
              </a:rPr>
              <a:t>konecny@labara.cz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cs-CZ" b="1">
                <a:solidFill>
                  <a:srgbClr val="000000"/>
                </a:solidFill>
                <a:latin typeface="Calibri"/>
                <a:ea typeface="Calibri"/>
              </a:rPr>
              <a:t>Hungarian market resp. Contact</a:t>
            </a:r>
            <a:r>
              <a:rPr lang="cs-CZ">
                <a:solidFill>
                  <a:srgbClr val="000000"/>
                </a:solidFill>
                <a:latin typeface="Calibri"/>
                <a:ea typeface="Calibri"/>
              </a:rPr>
              <a:t>:</a:t>
            </a:r>
            <a:endParaRPr/>
          </a:p>
          <a:p>
            <a:pPr>
              <a:lnSpc>
                <a:spcPct val="100000"/>
              </a:lnSpc>
            </a:pPr>
            <a:r>
              <a:rPr lang="cs-CZ">
                <a:solidFill>
                  <a:srgbClr val="000000"/>
                </a:solidFill>
                <a:latin typeface="Calibri"/>
                <a:ea typeface="Calibri"/>
              </a:rPr>
              <a:t>Katarina Kekesiova:</a:t>
            </a:r>
            <a:endParaRPr/>
          </a:p>
          <a:p>
            <a:pPr>
              <a:lnSpc>
                <a:spcPct val="100000"/>
              </a:lnSpc>
            </a:pPr>
            <a:r>
              <a:rPr lang="cs-CZ">
                <a:solidFill>
                  <a:srgbClr val="000000"/>
                </a:solidFill>
                <a:latin typeface="Calibri"/>
                <a:ea typeface="Calibri"/>
              </a:rPr>
              <a:t>Tel: 00421 911 846 424</a:t>
            </a:r>
            <a:endParaRPr/>
          </a:p>
          <a:p>
            <a:pPr>
              <a:lnSpc>
                <a:spcPct val="100000"/>
              </a:lnSpc>
            </a:pPr>
            <a:r>
              <a:rPr lang="cs-CZ">
                <a:solidFill>
                  <a:srgbClr val="000000"/>
                </a:solidFill>
                <a:latin typeface="Calibri"/>
                <a:ea typeface="Calibri"/>
              </a:rPr>
              <a:t>Email: </a:t>
            </a:r>
            <a:r>
              <a:rPr lang="cs-CZ" u="sng">
                <a:solidFill>
                  <a:srgbClr val="0563C1"/>
                </a:solidFill>
                <a:latin typeface="Calibri"/>
                <a:ea typeface="Calibri"/>
                <a:hlinkClick r:id="rId4"/>
              </a:rPr>
              <a:t>kekesiova@labara.cz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cs-CZ" sz="1200" b="1">
                <a:solidFill>
                  <a:srgbClr val="000000"/>
                </a:solidFill>
                <a:latin typeface="Calibri"/>
                <a:ea typeface="Calibri"/>
              </a:rPr>
              <a:t>                                                                               vydani: 02/2020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cs-CZ" sz="4400">
                <a:solidFill>
                  <a:srgbClr val="000000"/>
                </a:solidFill>
                <a:latin typeface="Calibri Light"/>
              </a:rPr>
              <a:t>Composite Materials</a:t>
            </a:r>
            <a:endParaRPr/>
          </a:p>
        </p:txBody>
      </p:sp>
      <p:sp>
        <p:nvSpPr>
          <p:cNvPr id="157" name="CustomShape 2"/>
          <p:cNvSpPr/>
          <p:nvPr/>
        </p:nvSpPr>
        <p:spPr>
          <a:xfrm>
            <a:off x="2587680" y="1670040"/>
            <a:ext cx="6476760" cy="201060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cs-CZ" b="1">
                <a:solidFill>
                  <a:srgbClr val="000000"/>
                </a:solidFill>
                <a:latin typeface="Arial"/>
              </a:rPr>
              <a:t>DEFINITION: 
A material composed of 2 or more constituents
i.            Reinforcement phase (i.e., Fibres)</a:t>
            </a:r>
            <a:endParaRPr/>
          </a:p>
          <a:p>
            <a:pPr>
              <a:lnSpc>
                <a:spcPct val="100000"/>
              </a:lnSpc>
            </a:pPr>
            <a:r>
              <a:rPr lang="cs-CZ" b="1">
                <a:solidFill>
                  <a:srgbClr val="000000"/>
                </a:solidFill>
                <a:latin typeface="Arial"/>
              </a:rPr>
              <a:t>ii.           Binder phase (i.e., compliant matrix)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158" name="CustomShape 3"/>
          <p:cNvSpPr/>
          <p:nvPr/>
        </p:nvSpPr>
        <p:spPr>
          <a:xfrm>
            <a:off x="2743200" y="5959440"/>
            <a:ext cx="3123720" cy="36468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cs-CZ">
                <a:solidFill>
                  <a:srgbClr val="000000"/>
                </a:solidFill>
                <a:latin typeface="Arial"/>
              </a:rPr>
              <a:t>Glass Matt Reinforcement</a:t>
            </a:r>
            <a:r>
              <a:rPr lang="cs-CZ">
                <a:solidFill>
                  <a:srgbClr val="000000"/>
                </a:solidFill>
                <a:latin typeface="Times New Roman"/>
              </a:rPr>
              <a:t> </a:t>
            </a:r>
            <a:endParaRPr/>
          </a:p>
        </p:txBody>
      </p:sp>
      <p:sp>
        <p:nvSpPr>
          <p:cNvPr id="159" name="CustomShape 4"/>
          <p:cNvSpPr/>
          <p:nvPr/>
        </p:nvSpPr>
        <p:spPr>
          <a:xfrm>
            <a:off x="6435720" y="5862600"/>
            <a:ext cx="2590560" cy="45612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cs-CZ">
                <a:solidFill>
                  <a:srgbClr val="000000"/>
                </a:solidFill>
                <a:latin typeface="Arial"/>
              </a:rPr>
              <a:t>Resin</a:t>
            </a:r>
            <a:r>
              <a:rPr lang="cs-CZ" sz="2400">
                <a:solidFill>
                  <a:srgbClr val="000000"/>
                </a:solidFill>
                <a:latin typeface="Times New Roman"/>
              </a:rPr>
              <a:t> </a:t>
            </a:r>
            <a:endParaRPr/>
          </a:p>
        </p:txBody>
      </p:sp>
      <p:pic>
        <p:nvPicPr>
          <p:cNvPr id="160" name="Obrázek 159"/>
          <p:cNvPicPr/>
          <p:nvPr/>
        </p:nvPicPr>
        <p:blipFill>
          <a:blip r:embed="rId3"/>
          <a:stretch>
            <a:fillRect/>
          </a:stretch>
        </p:blipFill>
        <p:spPr>
          <a:xfrm>
            <a:off x="7340760" y="3683160"/>
            <a:ext cx="1714680" cy="2235240"/>
          </a:xfrm>
          <a:prstGeom prst="rect">
            <a:avLst/>
          </a:prstGeom>
        </p:spPr>
      </p:pic>
      <p:pic>
        <p:nvPicPr>
          <p:cNvPr id="161" name="Obrázek 160"/>
          <p:cNvPicPr/>
          <p:nvPr/>
        </p:nvPicPr>
        <p:blipFill>
          <a:blip r:embed="rId4"/>
          <a:stretch>
            <a:fillRect/>
          </a:stretch>
        </p:blipFill>
        <p:spPr>
          <a:xfrm>
            <a:off x="2946240" y="3352680"/>
            <a:ext cx="2552760" cy="260352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cs-CZ" sz="4400">
                <a:solidFill>
                  <a:srgbClr val="000000"/>
                </a:solidFill>
                <a:latin typeface="Calibri Light"/>
              </a:rPr>
              <a:t>APPLICATIONS OF COMPOSITE MATERIALS</a:t>
            </a:r>
            <a:endParaRPr/>
          </a:p>
        </p:txBody>
      </p:sp>
      <p:sp>
        <p:nvSpPr>
          <p:cNvPr id="163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800" dirty="0" err="1">
                <a:solidFill>
                  <a:srgbClr val="000000"/>
                </a:solidFill>
                <a:latin typeface="Calibri"/>
              </a:rPr>
              <a:t>Composite</a:t>
            </a:r>
            <a:r>
              <a:rPr lang="cs-CZ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cs-CZ" sz="2800" dirty="0" err="1">
                <a:solidFill>
                  <a:srgbClr val="000000"/>
                </a:solidFill>
                <a:latin typeface="Calibri"/>
              </a:rPr>
              <a:t>materials</a:t>
            </a:r>
            <a:r>
              <a:rPr lang="cs-CZ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cs-CZ" sz="2800" dirty="0" err="1">
                <a:solidFill>
                  <a:srgbClr val="000000"/>
                </a:solidFill>
                <a:latin typeface="Calibri"/>
              </a:rPr>
              <a:t>can</a:t>
            </a:r>
            <a:r>
              <a:rPr lang="cs-CZ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cs-CZ" sz="2800" dirty="0" err="1">
                <a:solidFill>
                  <a:srgbClr val="000000"/>
                </a:solidFill>
                <a:latin typeface="Calibri"/>
              </a:rPr>
              <a:t>be</a:t>
            </a:r>
            <a:r>
              <a:rPr lang="cs-CZ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cs-CZ" sz="2800" dirty="0" err="1">
                <a:solidFill>
                  <a:srgbClr val="000000"/>
                </a:solidFill>
                <a:latin typeface="Calibri"/>
              </a:rPr>
              <a:t>used</a:t>
            </a:r>
            <a:r>
              <a:rPr lang="cs-CZ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cs-CZ" sz="2800" dirty="0" err="1">
                <a:solidFill>
                  <a:srgbClr val="000000"/>
                </a:solidFill>
                <a:latin typeface="Calibri"/>
              </a:rPr>
              <a:t>for</a:t>
            </a:r>
            <a:r>
              <a:rPr lang="cs-CZ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cs-CZ" sz="2800" dirty="0" err="1">
                <a:solidFill>
                  <a:srgbClr val="000000"/>
                </a:solidFill>
                <a:latin typeface="Calibri"/>
              </a:rPr>
              <a:t>the</a:t>
            </a:r>
            <a:r>
              <a:rPr lang="cs-CZ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cs-CZ" sz="2800" dirty="0" err="1">
                <a:solidFill>
                  <a:srgbClr val="000000"/>
                </a:solidFill>
                <a:latin typeface="Calibri"/>
              </a:rPr>
              <a:t>following</a:t>
            </a:r>
            <a:r>
              <a:rPr lang="cs-CZ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cs-CZ" sz="2800" dirty="0" err="1">
                <a:solidFill>
                  <a:srgbClr val="000000"/>
                </a:solidFill>
                <a:latin typeface="Calibri"/>
              </a:rPr>
              <a:t>applications</a:t>
            </a:r>
            <a:r>
              <a:rPr lang="cs-CZ" sz="2800" dirty="0">
                <a:solidFill>
                  <a:srgbClr val="000000"/>
                </a:solidFill>
                <a:latin typeface="Calibri"/>
              </a:rPr>
              <a:t> in </a:t>
            </a:r>
            <a:r>
              <a:rPr lang="cs-CZ" sz="2800" dirty="0" err="1">
                <a:solidFill>
                  <a:srgbClr val="000000"/>
                </a:solidFill>
                <a:latin typeface="Calibri"/>
              </a:rPr>
              <a:t>the</a:t>
            </a:r>
            <a:r>
              <a:rPr lang="cs-CZ" sz="2800" dirty="0">
                <a:solidFill>
                  <a:srgbClr val="000000"/>
                </a:solidFill>
                <a:latin typeface="Calibri"/>
              </a:rPr>
              <a:t> PCB </a:t>
            </a:r>
            <a:r>
              <a:rPr lang="cs-CZ" sz="2800" dirty="0" err="1">
                <a:solidFill>
                  <a:srgbClr val="000000"/>
                </a:solidFill>
                <a:latin typeface="Calibri"/>
              </a:rPr>
              <a:t>assembly</a:t>
            </a:r>
            <a:r>
              <a:rPr lang="cs-CZ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cs-CZ" sz="2800" dirty="0" err="1">
                <a:solidFill>
                  <a:srgbClr val="000000"/>
                </a:solidFill>
                <a:latin typeface="Calibri"/>
              </a:rPr>
              <a:t>process</a:t>
            </a:r>
            <a:r>
              <a:rPr lang="cs-CZ" sz="2800" dirty="0">
                <a:solidFill>
                  <a:srgbClr val="000000"/>
                </a:solidFill>
                <a:latin typeface="Calibri"/>
              </a:rPr>
              <a:t>.
</a:t>
            </a:r>
            <a:endParaRPr dirty="0"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cs-CZ" sz="2800" i="1" dirty="0" err="1">
                <a:solidFill>
                  <a:srgbClr val="000000"/>
                </a:solidFill>
                <a:latin typeface="Calibri"/>
              </a:rPr>
              <a:t>Solder</a:t>
            </a:r>
            <a:r>
              <a:rPr lang="cs-CZ" sz="2800" i="1" dirty="0">
                <a:solidFill>
                  <a:srgbClr val="000000"/>
                </a:solidFill>
                <a:latin typeface="Calibri"/>
              </a:rPr>
              <a:t> Paste </a:t>
            </a:r>
            <a:r>
              <a:rPr lang="cs-CZ" sz="2800" i="1" dirty="0" err="1">
                <a:solidFill>
                  <a:srgbClr val="000000"/>
                </a:solidFill>
                <a:latin typeface="Calibri"/>
              </a:rPr>
              <a:t>Printing</a:t>
            </a:r>
            <a:endParaRPr dirty="0"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cs-CZ" sz="2800" i="1" dirty="0">
                <a:solidFill>
                  <a:srgbClr val="000000"/>
                </a:solidFill>
                <a:latin typeface="Calibri"/>
              </a:rPr>
              <a:t>SMT </a:t>
            </a:r>
            <a:r>
              <a:rPr lang="cs-CZ" sz="2800" i="1" dirty="0" err="1">
                <a:solidFill>
                  <a:srgbClr val="000000"/>
                </a:solidFill>
                <a:latin typeface="Calibri"/>
              </a:rPr>
              <a:t>Placement</a:t>
            </a:r>
            <a:endParaRPr dirty="0"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cs-CZ" sz="2800" i="1" dirty="0" err="1">
                <a:solidFill>
                  <a:srgbClr val="000000"/>
                </a:solidFill>
                <a:latin typeface="Calibri"/>
              </a:rPr>
              <a:t>Reflow</a:t>
            </a:r>
            <a:r>
              <a:rPr lang="cs-CZ" sz="2800" i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cs-CZ" sz="2800" i="1" dirty="0" err="1">
                <a:solidFill>
                  <a:srgbClr val="000000"/>
                </a:solidFill>
                <a:latin typeface="Calibri"/>
              </a:rPr>
              <a:t>owen</a:t>
            </a:r>
            <a:r>
              <a:rPr lang="cs-CZ" sz="2800" i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cs-CZ" sz="2800" i="1" dirty="0" err="1">
                <a:solidFill>
                  <a:srgbClr val="000000"/>
                </a:solidFill>
                <a:latin typeface="Calibri"/>
              </a:rPr>
              <a:t>process</a:t>
            </a:r>
            <a:endParaRPr dirty="0"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cs-CZ" sz="2800" i="1" dirty="0" err="1">
                <a:solidFill>
                  <a:srgbClr val="000000"/>
                </a:solidFill>
                <a:latin typeface="Calibri"/>
              </a:rPr>
              <a:t>Wave</a:t>
            </a:r>
            <a:r>
              <a:rPr lang="cs-CZ" sz="2800" i="1" dirty="0">
                <a:solidFill>
                  <a:srgbClr val="000000"/>
                </a:solidFill>
                <a:latin typeface="Calibri"/>
              </a:rPr>
              <a:t> and </a:t>
            </a:r>
            <a:r>
              <a:rPr lang="cs-CZ" sz="2800" i="1" dirty="0" err="1">
                <a:solidFill>
                  <a:srgbClr val="000000"/>
                </a:solidFill>
                <a:latin typeface="Calibri"/>
              </a:rPr>
              <a:t>selective</a:t>
            </a:r>
            <a:r>
              <a:rPr lang="cs-CZ" sz="2800" i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cs-CZ" sz="2800" i="1" dirty="0" err="1">
                <a:solidFill>
                  <a:srgbClr val="000000"/>
                </a:solidFill>
                <a:latin typeface="Calibri"/>
              </a:rPr>
              <a:t>soldering</a:t>
            </a:r>
            <a:endParaRPr dirty="0"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cs-CZ" sz="2800" i="1" dirty="0" err="1">
                <a:solidFill>
                  <a:srgbClr val="000000"/>
                </a:solidFill>
                <a:latin typeface="Calibri"/>
              </a:rPr>
              <a:t>Conformal</a:t>
            </a:r>
            <a:r>
              <a:rPr lang="cs-CZ" sz="2800" i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cs-CZ" sz="2800" i="1" dirty="0" err="1">
                <a:solidFill>
                  <a:srgbClr val="000000"/>
                </a:solidFill>
                <a:latin typeface="Calibri"/>
              </a:rPr>
              <a:t>Coating</a:t>
            </a:r>
            <a:endParaRPr dirty="0"/>
          </a:p>
        </p:txBody>
      </p:sp>
      <p:sp>
        <p:nvSpPr>
          <p:cNvPr id="164" name="CustomShape 3"/>
          <p:cNvSpPr/>
          <p:nvPr/>
        </p:nvSpPr>
        <p:spPr>
          <a:xfrm>
            <a:off x="5370480" y="5086440"/>
            <a:ext cx="626760" cy="4870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cs-CZ" sz="1600">
                <a:solidFill>
                  <a:srgbClr val="000000"/>
                </a:solidFill>
                <a:latin typeface="Futura BdCn BT"/>
              </a:rPr>
              <a:t>SMT Pallets</a:t>
            </a:r>
            <a:endParaRPr/>
          </a:p>
        </p:txBody>
      </p:sp>
      <p:sp>
        <p:nvSpPr>
          <p:cNvPr id="165" name="CustomShape 4"/>
          <p:cNvSpPr/>
          <p:nvPr/>
        </p:nvSpPr>
        <p:spPr>
          <a:xfrm>
            <a:off x="7941960" y="5573520"/>
            <a:ext cx="2058840" cy="454320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cs-CZ" sz="1600" dirty="0" err="1">
                <a:solidFill>
                  <a:srgbClr val="000000"/>
                </a:solidFill>
                <a:latin typeface="Futura BdCn BT"/>
              </a:rPr>
              <a:t>Wave</a:t>
            </a:r>
            <a:r>
              <a:rPr lang="cs-CZ" sz="1600" dirty="0">
                <a:solidFill>
                  <a:srgbClr val="000000"/>
                </a:solidFill>
                <a:latin typeface="Futura BdCn BT"/>
              </a:rPr>
              <a:t> </a:t>
            </a:r>
            <a:r>
              <a:rPr lang="cs-CZ" sz="1600" dirty="0" err="1">
                <a:solidFill>
                  <a:srgbClr val="000000"/>
                </a:solidFill>
                <a:latin typeface="Futura BdCn BT"/>
              </a:rPr>
              <a:t>Solder</a:t>
            </a:r>
            <a:r>
              <a:rPr lang="cs-CZ" sz="1600" dirty="0">
                <a:solidFill>
                  <a:srgbClr val="000000"/>
                </a:solidFill>
                <a:latin typeface="Futura BdCn BT"/>
              </a:rPr>
              <a:t> </a:t>
            </a:r>
            <a:r>
              <a:rPr lang="cs-CZ" sz="1600" dirty="0" err="1">
                <a:solidFill>
                  <a:srgbClr val="000000"/>
                </a:solidFill>
                <a:latin typeface="Futura BdCn BT"/>
              </a:rPr>
              <a:t>pallets</a:t>
            </a:r>
            <a:endParaRPr dirty="0"/>
          </a:p>
        </p:txBody>
      </p:sp>
      <p:pic>
        <p:nvPicPr>
          <p:cNvPr id="167" name="Obrázek 166"/>
          <p:cNvPicPr/>
          <p:nvPr/>
        </p:nvPicPr>
        <p:blipFill>
          <a:blip r:embed="rId2"/>
          <a:stretch>
            <a:fillRect/>
          </a:stretch>
        </p:blipFill>
        <p:spPr>
          <a:xfrm>
            <a:off x="5460840" y="2654280"/>
            <a:ext cx="2590920" cy="2311560"/>
          </a:xfrm>
          <a:prstGeom prst="rect">
            <a:avLst/>
          </a:prstGeom>
        </p:spPr>
      </p:pic>
      <p:pic>
        <p:nvPicPr>
          <p:cNvPr id="8" name="Picture 7" descr="selective_pallet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0000C6"/>
              </a:clrFrom>
              <a:clrTo>
                <a:srgbClr val="0000C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05688" y="3716338"/>
            <a:ext cx="3092450" cy="180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cs-CZ" sz="4400">
                <a:solidFill>
                  <a:srgbClr val="000000"/>
                </a:solidFill>
                <a:latin typeface="Calibri Light"/>
              </a:rPr>
              <a:t>SMT ASSEMBLY PALLETS</a:t>
            </a:r>
            <a:endParaRPr/>
          </a:p>
        </p:txBody>
      </p:sp>
      <p:pic>
        <p:nvPicPr>
          <p:cNvPr id="169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4680720" y="4413240"/>
            <a:ext cx="2685600" cy="1847520"/>
          </a:xfrm>
          <a:prstGeom prst="rect">
            <a:avLst/>
          </a:prstGeom>
        </p:spPr>
      </p:pic>
      <p:pic>
        <p:nvPicPr>
          <p:cNvPr id="170" name="Picture 7"/>
          <p:cNvPicPr/>
          <p:nvPr/>
        </p:nvPicPr>
        <p:blipFill>
          <a:blip r:embed="rId4"/>
          <a:stretch>
            <a:fillRect/>
          </a:stretch>
        </p:blipFill>
        <p:spPr>
          <a:xfrm>
            <a:off x="8253360" y="3429000"/>
            <a:ext cx="3214440" cy="2215800"/>
          </a:xfrm>
          <a:prstGeom prst="rect">
            <a:avLst/>
          </a:prstGeom>
        </p:spPr>
      </p:pic>
      <p:pic>
        <p:nvPicPr>
          <p:cNvPr id="171" name="Picture 9"/>
          <p:cNvPicPr/>
          <p:nvPr/>
        </p:nvPicPr>
        <p:blipFill>
          <a:blip r:embed="rId5"/>
          <a:stretch>
            <a:fillRect/>
          </a:stretch>
        </p:blipFill>
        <p:spPr>
          <a:xfrm>
            <a:off x="7182000" y="969840"/>
            <a:ext cx="4285800" cy="1723680"/>
          </a:xfrm>
          <a:prstGeom prst="rect">
            <a:avLst/>
          </a:prstGeom>
        </p:spPr>
      </p:pic>
      <p:pic>
        <p:nvPicPr>
          <p:cNvPr id="172" name="Picture 11"/>
          <p:cNvPicPr/>
          <p:nvPr/>
        </p:nvPicPr>
        <p:blipFill>
          <a:blip r:embed="rId6"/>
          <a:stretch>
            <a:fillRect/>
          </a:stretch>
        </p:blipFill>
        <p:spPr>
          <a:xfrm>
            <a:off x="4317120" y="2253600"/>
            <a:ext cx="2352240" cy="1904760"/>
          </a:xfrm>
          <a:prstGeom prst="rect">
            <a:avLst/>
          </a:prstGeom>
        </p:spPr>
      </p:pic>
      <p:pic>
        <p:nvPicPr>
          <p:cNvPr id="173" name="Obrázek 1"/>
          <p:cNvPicPr/>
          <p:nvPr/>
        </p:nvPicPr>
        <p:blipFill>
          <a:blip r:embed="rId7"/>
          <a:stretch>
            <a:fillRect/>
          </a:stretch>
        </p:blipFill>
        <p:spPr>
          <a:xfrm>
            <a:off x="0" y="2897280"/>
            <a:ext cx="4316760" cy="396036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TextShape 1"/>
          <p:cNvSpPr txBox="1"/>
          <p:nvPr/>
        </p:nvSpPr>
        <p:spPr>
          <a:xfrm>
            <a:off x="2057400" y="927000"/>
            <a:ext cx="8381520" cy="547344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>
                <a:solidFill>
                  <a:srgbClr val="000000"/>
                </a:solidFill>
                <a:latin typeface="Calibri"/>
              </a:rPr>
              <a:t>Composite materials are the ideal choice for the SMT assembly process due
to the following factors,</a:t>
            </a: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cs-CZ" i="1">
                <a:solidFill>
                  <a:srgbClr val="000000"/>
                </a:solidFill>
                <a:latin typeface="Calibri"/>
              </a:rPr>
              <a:t>Low thermal conductivity reducing the heat-sinking effect from the PCB.</a:t>
            </a: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cs-CZ" i="1">
                <a:solidFill>
                  <a:srgbClr val="000000"/>
                </a:solidFill>
                <a:latin typeface="Calibri"/>
              </a:rPr>
              <a:t>Good flatness and thickness tolerances.</a:t>
            </a: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cs-CZ" i="1">
                <a:solidFill>
                  <a:srgbClr val="000000"/>
                </a:solidFill>
                <a:latin typeface="Calibri"/>
              </a:rPr>
              <a:t>Dimensional stability at elevated temperatures.</a:t>
            </a: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cs-CZ" i="1">
                <a:solidFill>
                  <a:srgbClr val="000000"/>
                </a:solidFill>
                <a:latin typeface="Calibri"/>
              </a:rPr>
              <a:t>Accurate tolerances can be achieved.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cs-CZ">
                <a:solidFill>
                  <a:srgbClr val="000000"/>
                </a:solidFill>
                <a:latin typeface="Calibri"/>
              </a:rPr>
              <a:t>Applications include the printing placement and reflow of,</a:t>
            </a: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cs-CZ" i="1">
                <a:solidFill>
                  <a:srgbClr val="000000"/>
                </a:solidFill>
                <a:latin typeface="Calibri"/>
              </a:rPr>
              <a:t>Thin or flexible PCBs</a:t>
            </a: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cs-CZ" i="1">
                <a:solidFill>
                  <a:srgbClr val="000000"/>
                </a:solidFill>
                <a:latin typeface="Calibri"/>
              </a:rPr>
              <a:t>Odd shaped PCBs</a:t>
            </a: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cs-CZ" i="1">
                <a:solidFill>
                  <a:srgbClr val="000000"/>
                </a:solidFill>
                <a:latin typeface="Calibri"/>
              </a:rPr>
              <a:t>Panelising small individual PCBs</a:t>
            </a:r>
            <a:endParaRPr/>
          </a:p>
          <a:p>
            <a:pPr>
              <a:lnSpc>
                <a:spcPct val="90000"/>
              </a:lnSpc>
            </a:pPr>
            <a:endParaRPr/>
          </a:p>
        </p:txBody>
      </p:sp>
      <p:pic>
        <p:nvPicPr>
          <p:cNvPr id="17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6464160" y="4165560"/>
            <a:ext cx="3990600" cy="2238120"/>
          </a:xfrm>
          <a:prstGeom prst="rect">
            <a:avLst/>
          </a:prstGeom>
          <a:ln w="9360">
            <a:solidFill>
              <a:srgbClr val="000000"/>
            </a:solidFill>
            <a:miter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Picture 8"/>
          <p:cNvPicPr/>
          <p:nvPr/>
        </p:nvPicPr>
        <p:blipFill>
          <a:blip r:embed="rId2"/>
          <a:stretch>
            <a:fillRect/>
          </a:stretch>
        </p:blipFill>
        <p:spPr>
          <a:xfrm>
            <a:off x="1337400" y="4023720"/>
            <a:ext cx="4418640" cy="2447640"/>
          </a:xfrm>
          <a:prstGeom prst="rect">
            <a:avLst/>
          </a:prstGeom>
          <a:ln w="9360">
            <a:solidFill>
              <a:srgbClr val="000000"/>
            </a:solidFill>
            <a:miter/>
          </a:ln>
        </p:spPr>
      </p:pic>
      <p:pic>
        <p:nvPicPr>
          <p:cNvPr id="177" name="Picture 9"/>
          <p:cNvPicPr/>
          <p:nvPr/>
        </p:nvPicPr>
        <p:blipFill>
          <a:blip r:embed="rId3"/>
          <a:stretch>
            <a:fillRect/>
          </a:stretch>
        </p:blipFill>
        <p:spPr>
          <a:xfrm>
            <a:off x="6801120" y="1056240"/>
            <a:ext cx="4169160" cy="2628720"/>
          </a:xfrm>
          <a:prstGeom prst="rect">
            <a:avLst/>
          </a:prstGeom>
          <a:ln w="9360">
            <a:solidFill>
              <a:srgbClr val="000000"/>
            </a:solidFill>
            <a:miter/>
          </a:ln>
        </p:spPr>
      </p:pic>
      <p:sp>
        <p:nvSpPr>
          <p:cNvPr id="178" name="TextShape 1"/>
          <p:cNvSpPr txBox="1"/>
          <p:nvPr/>
        </p:nvSpPr>
        <p:spPr>
          <a:xfrm>
            <a:off x="1777320" y="122400"/>
            <a:ext cx="8637120" cy="106632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cs-CZ" sz="4400">
                <a:solidFill>
                  <a:srgbClr val="000000"/>
                </a:solidFill>
                <a:latin typeface="Calibri Light"/>
              </a:rPr>
              <a:t>Wave Solder Pallets</a:t>
            </a:r>
            <a:endParaRPr/>
          </a:p>
        </p:txBody>
      </p:sp>
      <p:sp>
        <p:nvSpPr>
          <p:cNvPr id="179" name="CustomShape 2"/>
          <p:cNvSpPr/>
          <p:nvPr/>
        </p:nvSpPr>
        <p:spPr>
          <a:xfrm>
            <a:off x="9480240" y="6553080"/>
            <a:ext cx="917640" cy="304560"/>
          </a:xfrm>
          <a:prstGeom prst="rect">
            <a:avLst/>
          </a:prstGeom>
        </p:spPr>
        <p:txBody>
          <a:bodyPr lIns="0" tIns="72000" rIns="0" bIns="0"/>
          <a:lstStyle/>
          <a:p>
            <a:pPr>
              <a:lnSpc>
                <a:spcPct val="100000"/>
              </a:lnSpc>
            </a:pPr>
            <a:r>
              <a:rPr lang="cs-CZ" sz="1000">
                <a:solidFill>
                  <a:srgbClr val="004890"/>
                </a:solidFill>
                <a:latin typeface="Futura BdCn BT"/>
              </a:rPr>
              <a:t> Page </a:t>
            </a:r>
            <a:fld id="{592258D2-6BE0-4542-99F0-C264EED89ABB}" type="slidenum">
              <a:rPr lang="cs-CZ" sz="1000">
                <a:solidFill>
                  <a:srgbClr val="004890"/>
                </a:solidFill>
                <a:latin typeface="Futura BdCn BT"/>
              </a:rPr>
              <a:t>6</a:t>
            </a:fld>
            <a:endParaRPr/>
          </a:p>
        </p:txBody>
      </p:sp>
      <p:pic>
        <p:nvPicPr>
          <p:cNvPr id="180" name="Zástupný symbol pro obsah 2"/>
          <p:cNvPicPr/>
          <p:nvPr/>
        </p:nvPicPr>
        <p:blipFill>
          <a:blip r:embed="rId4"/>
          <a:stretch>
            <a:fillRect/>
          </a:stretch>
        </p:blipFill>
        <p:spPr>
          <a:xfrm>
            <a:off x="1337400" y="964080"/>
            <a:ext cx="4418640" cy="2945880"/>
          </a:xfrm>
          <a:prstGeom prst="rect">
            <a:avLst/>
          </a:prstGeom>
        </p:spPr>
      </p:pic>
      <p:pic>
        <p:nvPicPr>
          <p:cNvPr id="181" name="Obrázek 3"/>
          <p:cNvPicPr/>
          <p:nvPr/>
        </p:nvPicPr>
        <p:blipFill>
          <a:blip r:embed="rId5"/>
          <a:stretch>
            <a:fillRect/>
          </a:stretch>
        </p:blipFill>
        <p:spPr>
          <a:xfrm>
            <a:off x="6801120" y="3773520"/>
            <a:ext cx="4169160" cy="27792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cs-CZ" sz="4400">
                <a:solidFill>
                  <a:srgbClr val="000000"/>
                </a:solidFill>
                <a:latin typeface="Calibri Light"/>
              </a:rPr>
              <a:t>Wave Soldering Process</a:t>
            </a:r>
            <a:endParaRPr/>
          </a:p>
        </p:txBody>
      </p:sp>
      <p:sp>
        <p:nvSpPr>
          <p:cNvPr id="183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800">
                <a:solidFill>
                  <a:srgbClr val="000000"/>
                </a:solidFill>
                <a:latin typeface="Calibri"/>
              </a:rPr>
              <a:t>In the wave soldering process, composite materials can 
improve the efficiency of the process by,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cs-CZ" sz="2800" i="1">
                <a:solidFill>
                  <a:srgbClr val="000000"/>
                </a:solidFill>
                <a:latin typeface="Calibri"/>
              </a:rPr>
              <a:t>Eliminating the need for hand masking.</a:t>
            </a: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cs-CZ" sz="2800" i="1">
                <a:solidFill>
                  <a:srgbClr val="000000"/>
                </a:solidFill>
                <a:latin typeface="Calibri"/>
              </a:rPr>
              <a:t>Masking bottom side SMT components, 
enabling selective soldering.</a:t>
            </a: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cs-CZ" sz="2800" i="1">
                <a:solidFill>
                  <a:srgbClr val="000000"/>
                </a:solidFill>
                <a:latin typeface="Calibri"/>
              </a:rPr>
              <a:t>Preventing bowing of the PCB.</a:t>
            </a: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cs-CZ" sz="2800" i="1">
                <a:solidFill>
                  <a:srgbClr val="000000"/>
                </a:solidFill>
                <a:latin typeface="Calibri"/>
              </a:rPr>
              <a:t>Standardising production line widths.</a:t>
            </a: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cs-CZ" sz="2800" i="1">
                <a:solidFill>
                  <a:srgbClr val="000000"/>
                </a:solidFill>
                <a:latin typeface="Calibri"/>
              </a:rPr>
              <a:t>Increasing throughput using multi-aperture fixtures.</a:t>
            </a: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cs-CZ" sz="2800" i="1">
                <a:solidFill>
                  <a:srgbClr val="000000"/>
                </a:solidFill>
                <a:latin typeface="Calibri"/>
              </a:rPr>
              <a:t>Reducing rework and scrap.</a:t>
            </a:r>
            <a:endParaRPr/>
          </a:p>
          <a:p>
            <a:pPr>
              <a:lnSpc>
                <a:spcPct val="90000"/>
              </a:lnSpc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cs-CZ" sz="4400">
                <a:solidFill>
                  <a:srgbClr val="000000"/>
                </a:solidFill>
                <a:latin typeface="Calibri Light"/>
              </a:rPr>
              <a:t>Wave Soldering Process</a:t>
            </a:r>
            <a:endParaRPr/>
          </a:p>
        </p:txBody>
      </p:sp>
      <p:sp>
        <p:nvSpPr>
          <p:cNvPr id="185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buFont typeface="Arial"/>
              <a:buChar char="•"/>
            </a:pPr>
            <a:r>
              <a:rPr lang="cs-CZ" sz="2800">
                <a:solidFill>
                  <a:srgbClr val="000000"/>
                </a:solidFill>
                <a:latin typeface="Calibri"/>
              </a:rPr>
              <a:t>The main application today
is selective soldering.</a:t>
            </a: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cs-CZ" sz="2800">
                <a:solidFill>
                  <a:srgbClr val="000000"/>
                </a:solidFill>
                <a:latin typeface="Calibri"/>
              </a:rPr>
              <a:t>Composites have enabled 
PCB assembly companies 
to produce products on 
standard equipment that 
would have otherwise been
produced by hand or on 
custom machinery.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186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7565760" y="0"/>
            <a:ext cx="4626000" cy="3277080"/>
          </a:xfrm>
          <a:prstGeom prst="rect">
            <a:avLst/>
          </a:prstGeom>
          <a:ln w="9360">
            <a:solidFill>
              <a:srgbClr val="000000"/>
            </a:solidFill>
            <a:miter/>
          </a:ln>
        </p:spPr>
      </p:pic>
      <p:pic>
        <p:nvPicPr>
          <p:cNvPr id="187" name="Obrázek 1"/>
          <p:cNvPicPr/>
          <p:nvPr/>
        </p:nvPicPr>
        <p:blipFill>
          <a:blip r:embed="rId3"/>
          <a:stretch>
            <a:fillRect/>
          </a:stretch>
        </p:blipFill>
        <p:spPr>
          <a:xfrm>
            <a:off x="7565760" y="3277440"/>
            <a:ext cx="4626000" cy="35802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cs-CZ" sz="4400">
                <a:solidFill>
                  <a:srgbClr val="000000"/>
                </a:solidFill>
                <a:latin typeface="Calibri Light"/>
              </a:rPr>
              <a:t>Wave Solder Process</a:t>
            </a:r>
            <a:endParaRPr/>
          </a:p>
        </p:txBody>
      </p:sp>
      <p:pic>
        <p:nvPicPr>
          <p:cNvPr id="189" name="Content Placeholder 7"/>
          <p:cNvPicPr/>
          <p:nvPr/>
        </p:nvPicPr>
        <p:blipFill>
          <a:blip r:embed="rId2"/>
          <a:stretch>
            <a:fillRect/>
          </a:stretch>
        </p:blipFill>
        <p:spPr>
          <a:xfrm>
            <a:off x="2060640" y="1854360"/>
            <a:ext cx="4177800" cy="2819160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90" name="Content Placeholder 8"/>
          <p:cNvPicPr/>
          <p:nvPr/>
        </p:nvPicPr>
        <p:blipFill>
          <a:blip r:embed="rId3"/>
          <a:stretch>
            <a:fillRect/>
          </a:stretch>
        </p:blipFill>
        <p:spPr>
          <a:xfrm>
            <a:off x="6551640" y="4051440"/>
            <a:ext cx="3730320" cy="2177640"/>
          </a:xfrm>
          <a:prstGeom prst="rect">
            <a:avLst/>
          </a:prstGeom>
          <a:ln w="9360">
            <a:solidFill>
              <a:srgbClr val="000000"/>
            </a:solidFill>
            <a:miter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225</Words>
  <Application>Microsoft Office PowerPoint</Application>
  <PresentationFormat>Širokoúhlá obrazovka</PresentationFormat>
  <Paragraphs>80</Paragraphs>
  <Slides>18</Slides>
  <Notes>5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4</vt:i4>
      </vt:variant>
      <vt:variant>
        <vt:lpstr>Nadpisy snímků</vt:lpstr>
      </vt:variant>
      <vt:variant>
        <vt:i4>18</vt:i4>
      </vt:variant>
    </vt:vector>
  </HeadingPairs>
  <TitlesOfParts>
    <vt:vector size="29" baseType="lpstr">
      <vt:lpstr>Arial</vt:lpstr>
      <vt:lpstr>Calibri</vt:lpstr>
      <vt:lpstr>Calibri Light</vt:lpstr>
      <vt:lpstr>DejaVu Sans</vt:lpstr>
      <vt:lpstr>Futura BdCn BT</vt:lpstr>
      <vt:lpstr>StarSymbol</vt:lpstr>
      <vt:lpstr>Times New Roman</vt:lpstr>
      <vt:lpstr>Office Theme</vt:lpstr>
      <vt:lpstr>Office Theme</vt:lpstr>
      <vt:lpstr>Office Theme</vt:lpstr>
      <vt:lpstr>Office Theme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Bartoš Viktor</dc:creator>
  <cp:lastModifiedBy>Robert Konecny</cp:lastModifiedBy>
  <cp:revision>3</cp:revision>
  <dcterms:modified xsi:type="dcterms:W3CDTF">2020-02-24T10:32:41Z</dcterms:modified>
</cp:coreProperties>
</file>